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4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5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0"/>
  </p:notesMasterIdLst>
  <p:sldIdLst>
    <p:sldId id="263" r:id="rId2"/>
    <p:sldId id="323" r:id="rId3"/>
    <p:sldId id="336" r:id="rId4"/>
    <p:sldId id="327" r:id="rId5"/>
    <p:sldId id="339" r:id="rId6"/>
    <p:sldId id="338" r:id="rId7"/>
    <p:sldId id="337" r:id="rId8"/>
    <p:sldId id="349" r:id="rId9"/>
    <p:sldId id="354" r:id="rId10"/>
    <p:sldId id="350" r:id="rId11"/>
    <p:sldId id="351" r:id="rId12"/>
    <p:sldId id="352" r:id="rId13"/>
    <p:sldId id="353" r:id="rId14"/>
    <p:sldId id="334" r:id="rId15"/>
    <p:sldId id="294" r:id="rId16"/>
    <p:sldId id="295" r:id="rId17"/>
    <p:sldId id="268" r:id="rId18"/>
    <p:sldId id="332" r:id="rId19"/>
    <p:sldId id="356" r:id="rId20"/>
    <p:sldId id="357" r:id="rId21"/>
    <p:sldId id="358" r:id="rId22"/>
    <p:sldId id="359" r:id="rId23"/>
    <p:sldId id="360" r:id="rId24"/>
    <p:sldId id="340" r:id="rId25"/>
    <p:sldId id="341" r:id="rId26"/>
    <p:sldId id="343" r:id="rId27"/>
    <p:sldId id="333" r:id="rId28"/>
    <p:sldId id="274" r:id="rId29"/>
  </p:sldIdLst>
  <p:sldSz cx="9144000" cy="6858000" type="screen4x3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15E"/>
    <a:srgbClr val="E4013A"/>
    <a:srgbClr val="51822F"/>
    <a:srgbClr val="0081B1"/>
    <a:srgbClr val="014260"/>
    <a:srgbClr val="0993D1"/>
    <a:srgbClr val="0D2C5A"/>
    <a:srgbClr val="EFEFEF"/>
    <a:srgbClr val="F0F0F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801" autoAdjust="0"/>
    <p:restoredTop sz="94716" autoAdjust="0"/>
  </p:normalViewPr>
  <p:slideViewPr>
    <p:cSldViewPr>
      <p:cViewPr varScale="1">
        <p:scale>
          <a:sx n="103" d="100"/>
          <a:sy n="103" d="100"/>
        </p:scale>
        <p:origin x="2160" y="1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64" d="100"/>
          <a:sy n="64" d="100"/>
        </p:scale>
        <p:origin x="-2766" y="-12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8" Type="http://schemas.openxmlformats.org/officeDocument/2006/relationships/slide" Target="slides/slide7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4">
  <dgm:title val=""/>
  <dgm:desc val=""/>
  <dgm:catLst>
    <dgm:cat type="accent1" pri="11400"/>
  </dgm:catLst>
  <dgm:styleLbl name="node0">
    <dgm:fillClrLst meth="cycle">
      <a:schemeClr val="accent1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1">
        <a:shade val="50000"/>
      </a:schemeClr>
      <a:schemeClr val="accent1">
        <a:tint val="55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1">
        <a:shade val="80000"/>
        <a:alpha val="50000"/>
      </a:schemeClr>
      <a:schemeClr val="accent1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55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2_3">
  <dgm:title val=""/>
  <dgm:desc val=""/>
  <dgm:catLst>
    <dgm:cat type="accent2" pri="11300"/>
  </dgm:catLst>
  <dgm:styleLbl name="node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shade val="80000"/>
      </a:schemeClr>
      <a:schemeClr val="accent2">
        <a:tint val="7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/>
    <dgm:txEffectClrLst/>
  </dgm:styleLbl>
  <dgm:styleLbl name="ln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9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8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41880F7-6556-4937-9A9A-BD6FEAD4C8F9}" type="doc">
      <dgm:prSet loTypeId="urn:microsoft.com/office/officeart/2008/layout/RadialCluster" loCatId="cycle" qsTypeId="urn:microsoft.com/office/officeart/2005/8/quickstyle/simple5" qsCatId="simple" csTypeId="urn:microsoft.com/office/officeart/2005/8/colors/accent2_2" csCatId="accent2" phldr="1"/>
      <dgm:spPr/>
      <dgm:t>
        <a:bodyPr/>
        <a:lstStyle/>
        <a:p>
          <a:endParaRPr lang="de-DE"/>
        </a:p>
      </dgm:t>
    </dgm:pt>
    <dgm:pt modelId="{A42AD435-4C60-40DE-A382-DDDD158EDA40}">
      <dgm:prSet phldrT="[Text]">
        <dgm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de-DE" dirty="0"/>
            <a:t>Wintersemester 2023/2024</a:t>
          </a:r>
        </a:p>
      </dgm:t>
    </dgm:pt>
    <dgm:pt modelId="{A8DA0442-F833-444A-9161-2EDDD4943CF6}" type="parTrans" cxnId="{20A24719-012B-4F97-9840-3D74AF3DEE53}">
      <dgm:prSet/>
      <dgm:spPr/>
      <dgm:t>
        <a:bodyPr/>
        <a:lstStyle/>
        <a:p>
          <a:endParaRPr lang="de-DE"/>
        </a:p>
      </dgm:t>
    </dgm:pt>
    <dgm:pt modelId="{EDCD717E-FD46-4039-B9E7-78AEEB33E903}" type="sibTrans" cxnId="{20A24719-012B-4F97-9840-3D74AF3DEE53}">
      <dgm:prSet/>
      <dgm:spPr/>
      <dgm:t>
        <a:bodyPr/>
        <a:lstStyle/>
        <a:p>
          <a:endParaRPr lang="de-DE"/>
        </a:p>
      </dgm:t>
    </dgm:pt>
    <dgm:pt modelId="{F33D1C1E-7287-40E0-9486-838DB7E75FE2}">
      <dgm:prSet phldrT="[Text]">
        <dgm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de-DE" b="1" dirty="0"/>
            <a:t>Betreuung</a:t>
          </a:r>
          <a:r>
            <a:rPr lang="de-DE" dirty="0"/>
            <a:t> Eingangsphase</a:t>
          </a:r>
        </a:p>
      </dgm:t>
    </dgm:pt>
    <dgm:pt modelId="{4B74DC31-95FA-4E67-A2FF-7AB70DB238B0}" type="parTrans" cxnId="{D4038308-0E09-45A3-9DAC-1D7A33525AD9}">
      <dgm:prSet/>
      <dgm:spPr/>
      <dgm:t>
        <a:bodyPr/>
        <a:lstStyle/>
        <a:p>
          <a:endParaRPr lang="de-DE"/>
        </a:p>
      </dgm:t>
    </dgm:pt>
    <dgm:pt modelId="{6543911A-798C-4DD6-AD37-2B11B2CA6D03}" type="sibTrans" cxnId="{D4038308-0E09-45A3-9DAC-1D7A33525AD9}">
      <dgm:prSet/>
      <dgm:spPr/>
      <dgm:t>
        <a:bodyPr/>
        <a:lstStyle/>
        <a:p>
          <a:endParaRPr lang="de-DE"/>
        </a:p>
      </dgm:t>
    </dgm:pt>
    <dgm:pt modelId="{C728F721-0B3A-49F8-ACB0-B9A7012314A8}">
      <dgm:prSet phldrT="[Text]" custT="1">
        <dgm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de-DE" sz="2000" dirty="0"/>
            <a:t>Koordination </a:t>
          </a:r>
          <a:r>
            <a:rPr lang="de-DE" sz="2000" b="1" dirty="0"/>
            <a:t>Arbeits-gemeinschaften</a:t>
          </a:r>
        </a:p>
      </dgm:t>
    </dgm:pt>
    <dgm:pt modelId="{A77D0EB0-4695-4180-B4DA-D13E3ADCB429}" type="parTrans" cxnId="{07CB383D-FE52-42CE-9694-75E407EAD4CD}">
      <dgm:prSet/>
      <dgm:spPr/>
      <dgm:t>
        <a:bodyPr/>
        <a:lstStyle/>
        <a:p>
          <a:endParaRPr lang="de-DE"/>
        </a:p>
      </dgm:t>
    </dgm:pt>
    <dgm:pt modelId="{2EB31859-BA10-4435-9A06-977CE1F2C4ED}" type="sibTrans" cxnId="{07CB383D-FE52-42CE-9694-75E407EAD4CD}">
      <dgm:prSet/>
      <dgm:spPr/>
      <dgm:t>
        <a:bodyPr/>
        <a:lstStyle/>
        <a:p>
          <a:endParaRPr lang="de-DE"/>
        </a:p>
      </dgm:t>
    </dgm:pt>
    <dgm:pt modelId="{CB1EE927-4CD5-43AC-8827-25F9C70748C2}">
      <dgm:prSet phldrT="[Text]" custT="1">
        <dgm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de-DE" sz="2200" b="1" dirty="0"/>
            <a:t>Klausuren-kurs</a:t>
          </a:r>
        </a:p>
      </dgm:t>
    </dgm:pt>
    <dgm:pt modelId="{2EFB248D-6CB2-4D65-9E99-EE9DE6752B37}" type="parTrans" cxnId="{379E628F-6C28-427E-AB72-B44C78D47311}">
      <dgm:prSet/>
      <dgm:spPr/>
      <dgm:t>
        <a:bodyPr/>
        <a:lstStyle/>
        <a:p>
          <a:endParaRPr lang="de-DE"/>
        </a:p>
      </dgm:t>
    </dgm:pt>
    <dgm:pt modelId="{81A37F50-C66F-4819-8DF2-677C7725ADBB}" type="sibTrans" cxnId="{379E628F-6C28-427E-AB72-B44C78D47311}">
      <dgm:prSet/>
      <dgm:spPr/>
      <dgm:t>
        <a:bodyPr/>
        <a:lstStyle/>
        <a:p>
          <a:endParaRPr lang="de-DE"/>
        </a:p>
      </dgm:t>
    </dgm:pt>
    <dgm:pt modelId="{F35B314A-2C70-4616-8C48-2351C6738A0A}">
      <dgm:prSet phldrT="[Text]" custT="1">
        <dgm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de-DE" sz="2000" b="1" dirty="0"/>
            <a:t>Klausuren-</a:t>
          </a:r>
          <a:r>
            <a:rPr lang="de-DE" sz="2000" b="1" dirty="0" err="1"/>
            <a:t>sprechstunde</a:t>
          </a:r>
          <a:endParaRPr lang="de-DE" sz="2000" b="1" dirty="0"/>
        </a:p>
      </dgm:t>
    </dgm:pt>
    <dgm:pt modelId="{CD995CB0-E0DA-4913-9F7C-3AF968EE320F}" type="parTrans" cxnId="{68FE5D2E-E04E-45E3-A73C-F130501539FB}">
      <dgm:prSet/>
      <dgm:spPr/>
      <dgm:t>
        <a:bodyPr/>
        <a:lstStyle/>
        <a:p>
          <a:endParaRPr lang="de-DE"/>
        </a:p>
      </dgm:t>
    </dgm:pt>
    <dgm:pt modelId="{48752ABD-B3F4-4535-AB14-98D9B7EFE77D}" type="sibTrans" cxnId="{68FE5D2E-E04E-45E3-A73C-F130501539FB}">
      <dgm:prSet/>
      <dgm:spPr/>
      <dgm:t>
        <a:bodyPr/>
        <a:lstStyle/>
        <a:p>
          <a:endParaRPr lang="de-DE"/>
        </a:p>
      </dgm:t>
    </dgm:pt>
    <dgm:pt modelId="{C485F815-0B12-47E2-87AA-C2AAEE8C0371}">
      <dgm:prSet phldrT="[Text]" custT="1">
        <dgm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pPr>
            <a:spcAft>
              <a:spcPts val="0"/>
            </a:spcAft>
          </a:pPr>
          <a:r>
            <a:rPr lang="de-DE" sz="2000" b="1" dirty="0"/>
            <a:t>Angebote </a:t>
          </a:r>
          <a:r>
            <a:rPr lang="de-DE" sz="2000" b="0" dirty="0"/>
            <a:t>Eingangsphase</a:t>
          </a:r>
        </a:p>
      </dgm:t>
    </dgm:pt>
    <dgm:pt modelId="{5AFFC372-7E1C-4A2F-943E-3CA885332DA6}" type="parTrans" cxnId="{7940FB49-F28D-4BE9-9EE1-8187BED3414A}">
      <dgm:prSet/>
      <dgm:spPr/>
      <dgm:t>
        <a:bodyPr/>
        <a:lstStyle/>
        <a:p>
          <a:endParaRPr lang="de-DE"/>
        </a:p>
      </dgm:t>
    </dgm:pt>
    <dgm:pt modelId="{41E789A3-CF01-4447-900B-E3E7D2514A86}" type="sibTrans" cxnId="{7940FB49-F28D-4BE9-9EE1-8187BED3414A}">
      <dgm:prSet/>
      <dgm:spPr/>
      <dgm:t>
        <a:bodyPr/>
        <a:lstStyle/>
        <a:p>
          <a:endParaRPr lang="de-DE"/>
        </a:p>
      </dgm:t>
    </dgm:pt>
    <dgm:pt modelId="{527D8134-189B-43CB-AA95-6FF25FE4155D}" type="pres">
      <dgm:prSet presAssocID="{541880F7-6556-4937-9A9A-BD6FEAD4C8F9}" presName="Name0" presStyleCnt="0">
        <dgm:presLayoutVars>
          <dgm:chMax val="1"/>
          <dgm:chPref val="1"/>
          <dgm:dir/>
          <dgm:animOne val="branch"/>
          <dgm:animLvl val="lvl"/>
        </dgm:presLayoutVars>
      </dgm:prSet>
      <dgm:spPr/>
    </dgm:pt>
    <dgm:pt modelId="{DE62ACE5-3A95-4ADE-BB54-C2B374036F0A}" type="pres">
      <dgm:prSet presAssocID="{A42AD435-4C60-40DE-A382-DDDD158EDA40}" presName="singleCycle" presStyleCnt="0"/>
      <dgm:spPr/>
    </dgm:pt>
    <dgm:pt modelId="{C6A5A81C-128A-49D2-BB88-C7203B312293}" type="pres">
      <dgm:prSet presAssocID="{A42AD435-4C60-40DE-A382-DDDD158EDA40}" presName="singleCenter" presStyleLbl="node1" presStyleIdx="0" presStyleCnt="6">
        <dgm:presLayoutVars>
          <dgm:chMax val="7"/>
          <dgm:chPref val="7"/>
        </dgm:presLayoutVars>
      </dgm:prSet>
      <dgm:spPr/>
    </dgm:pt>
    <dgm:pt modelId="{F5454A5B-B289-4AF2-95DB-72FDF77FEB68}" type="pres">
      <dgm:prSet presAssocID="{4B74DC31-95FA-4E67-A2FF-7AB70DB238B0}" presName="Name56" presStyleLbl="parChTrans1D2" presStyleIdx="0" presStyleCnt="5"/>
      <dgm:spPr/>
    </dgm:pt>
    <dgm:pt modelId="{2A080B46-1ABD-4B27-B7C2-F9CFE5A15A24}" type="pres">
      <dgm:prSet presAssocID="{F33D1C1E-7287-40E0-9486-838DB7E75FE2}" presName="text0" presStyleLbl="node1" presStyleIdx="1" presStyleCnt="6" custScaleX="204180" custScaleY="148495" custRadScaleRad="91561" custRadScaleInc="-1961">
        <dgm:presLayoutVars>
          <dgm:bulletEnabled val="1"/>
        </dgm:presLayoutVars>
      </dgm:prSet>
      <dgm:spPr/>
    </dgm:pt>
    <dgm:pt modelId="{E4DDC995-E7B9-4900-B581-F973A99C3357}" type="pres">
      <dgm:prSet presAssocID="{A77D0EB0-4695-4180-B4DA-D13E3ADCB429}" presName="Name56" presStyleLbl="parChTrans1D2" presStyleIdx="1" presStyleCnt="5"/>
      <dgm:spPr/>
    </dgm:pt>
    <dgm:pt modelId="{EA04CD24-6D95-4295-9EDC-8B11D07B26BF}" type="pres">
      <dgm:prSet presAssocID="{C728F721-0B3A-49F8-ACB0-B9A7012314A8}" presName="text0" presStyleLbl="node1" presStyleIdx="2" presStyleCnt="6" custScaleX="204180" custScaleY="148495" custRadScaleRad="172612" custRadScaleInc="25787">
        <dgm:presLayoutVars>
          <dgm:bulletEnabled val="1"/>
        </dgm:presLayoutVars>
      </dgm:prSet>
      <dgm:spPr/>
    </dgm:pt>
    <dgm:pt modelId="{B03835AC-9DA6-4C8E-BCAB-E3B96C974FBA}" type="pres">
      <dgm:prSet presAssocID="{2EFB248D-6CB2-4D65-9E99-EE9DE6752B37}" presName="Name56" presStyleLbl="parChTrans1D2" presStyleIdx="2" presStyleCnt="5"/>
      <dgm:spPr/>
    </dgm:pt>
    <dgm:pt modelId="{C3B9F92E-F309-445C-95C6-148E750F1E2A}" type="pres">
      <dgm:prSet presAssocID="{CB1EE927-4CD5-43AC-8827-25F9C70748C2}" presName="text0" presStyleLbl="node1" presStyleIdx="3" presStyleCnt="6" custScaleX="204180" custScaleY="148495" custRadScaleRad="129043" custRadScaleInc="-52842">
        <dgm:presLayoutVars>
          <dgm:bulletEnabled val="1"/>
        </dgm:presLayoutVars>
      </dgm:prSet>
      <dgm:spPr/>
    </dgm:pt>
    <dgm:pt modelId="{82761569-5659-4449-BA97-54169271467A}" type="pres">
      <dgm:prSet presAssocID="{CD995CB0-E0DA-4913-9F7C-3AF968EE320F}" presName="Name56" presStyleLbl="parChTrans1D2" presStyleIdx="3" presStyleCnt="5"/>
      <dgm:spPr/>
    </dgm:pt>
    <dgm:pt modelId="{BB5FD2D8-D65D-478A-A3C7-5D135FF86AFE}" type="pres">
      <dgm:prSet presAssocID="{F35B314A-2C70-4616-8C48-2351C6738A0A}" presName="text0" presStyleLbl="node1" presStyleIdx="4" presStyleCnt="6" custScaleX="204180" custScaleY="148495" custRadScaleRad="140640" custRadScaleInc="66537">
        <dgm:presLayoutVars>
          <dgm:bulletEnabled val="1"/>
        </dgm:presLayoutVars>
      </dgm:prSet>
      <dgm:spPr/>
    </dgm:pt>
    <dgm:pt modelId="{4A375922-C22D-4E3D-9B76-2D03C8414072}" type="pres">
      <dgm:prSet presAssocID="{5AFFC372-7E1C-4A2F-943E-3CA885332DA6}" presName="Name56" presStyleLbl="parChTrans1D2" presStyleIdx="4" presStyleCnt="5"/>
      <dgm:spPr/>
    </dgm:pt>
    <dgm:pt modelId="{CE834686-F047-4971-B72A-B23C15412DFF}" type="pres">
      <dgm:prSet presAssocID="{C485F815-0B12-47E2-87AA-C2AAEE8C0371}" presName="text0" presStyleLbl="node1" presStyleIdx="5" presStyleCnt="6" custScaleX="204180" custScaleY="148495" custRadScaleRad="155051" custRadScaleInc="2721">
        <dgm:presLayoutVars>
          <dgm:bulletEnabled val="1"/>
        </dgm:presLayoutVars>
      </dgm:prSet>
      <dgm:spPr/>
    </dgm:pt>
  </dgm:ptLst>
  <dgm:cxnLst>
    <dgm:cxn modelId="{77040E04-5787-42BB-AB33-E1B77ED2699D}" type="presOf" srcId="{C728F721-0B3A-49F8-ACB0-B9A7012314A8}" destId="{EA04CD24-6D95-4295-9EDC-8B11D07B26BF}" srcOrd="0" destOrd="0" presId="urn:microsoft.com/office/officeart/2008/layout/RadialCluster"/>
    <dgm:cxn modelId="{D4038308-0E09-45A3-9DAC-1D7A33525AD9}" srcId="{A42AD435-4C60-40DE-A382-DDDD158EDA40}" destId="{F33D1C1E-7287-40E0-9486-838DB7E75FE2}" srcOrd="0" destOrd="0" parTransId="{4B74DC31-95FA-4E67-A2FF-7AB70DB238B0}" sibTransId="{6543911A-798C-4DD6-AD37-2B11B2CA6D03}"/>
    <dgm:cxn modelId="{20A24719-012B-4F97-9840-3D74AF3DEE53}" srcId="{541880F7-6556-4937-9A9A-BD6FEAD4C8F9}" destId="{A42AD435-4C60-40DE-A382-DDDD158EDA40}" srcOrd="0" destOrd="0" parTransId="{A8DA0442-F833-444A-9161-2EDDD4943CF6}" sibTransId="{EDCD717E-FD46-4039-B9E7-78AEEB33E903}"/>
    <dgm:cxn modelId="{FB51961C-5AD3-45D9-8C1E-DFC8AE37F33F}" type="presOf" srcId="{A42AD435-4C60-40DE-A382-DDDD158EDA40}" destId="{C6A5A81C-128A-49D2-BB88-C7203B312293}" srcOrd="0" destOrd="0" presId="urn:microsoft.com/office/officeart/2008/layout/RadialCluster"/>
    <dgm:cxn modelId="{68FE5D2E-E04E-45E3-A73C-F130501539FB}" srcId="{A42AD435-4C60-40DE-A382-DDDD158EDA40}" destId="{F35B314A-2C70-4616-8C48-2351C6738A0A}" srcOrd="3" destOrd="0" parTransId="{CD995CB0-E0DA-4913-9F7C-3AF968EE320F}" sibTransId="{48752ABD-B3F4-4535-AB14-98D9B7EFE77D}"/>
    <dgm:cxn modelId="{E4CB7538-61B1-4749-B2D6-A03389A55CD0}" type="presOf" srcId="{5AFFC372-7E1C-4A2F-943E-3CA885332DA6}" destId="{4A375922-C22D-4E3D-9B76-2D03C8414072}" srcOrd="0" destOrd="0" presId="urn:microsoft.com/office/officeart/2008/layout/RadialCluster"/>
    <dgm:cxn modelId="{EA1C723B-5305-470E-99BB-AD05B8E37A56}" type="presOf" srcId="{F35B314A-2C70-4616-8C48-2351C6738A0A}" destId="{BB5FD2D8-D65D-478A-A3C7-5D135FF86AFE}" srcOrd="0" destOrd="0" presId="urn:microsoft.com/office/officeart/2008/layout/RadialCluster"/>
    <dgm:cxn modelId="{07CB383D-FE52-42CE-9694-75E407EAD4CD}" srcId="{A42AD435-4C60-40DE-A382-DDDD158EDA40}" destId="{C728F721-0B3A-49F8-ACB0-B9A7012314A8}" srcOrd="1" destOrd="0" parTransId="{A77D0EB0-4695-4180-B4DA-D13E3ADCB429}" sibTransId="{2EB31859-BA10-4435-9A06-977CE1F2C4ED}"/>
    <dgm:cxn modelId="{7940FB49-F28D-4BE9-9EE1-8187BED3414A}" srcId="{A42AD435-4C60-40DE-A382-DDDD158EDA40}" destId="{C485F815-0B12-47E2-87AA-C2AAEE8C0371}" srcOrd="4" destOrd="0" parTransId="{5AFFC372-7E1C-4A2F-943E-3CA885332DA6}" sibTransId="{41E789A3-CF01-4447-900B-E3E7D2514A86}"/>
    <dgm:cxn modelId="{02F5C64A-AF9E-4258-83DF-C819E37AB570}" type="presOf" srcId="{A77D0EB0-4695-4180-B4DA-D13E3ADCB429}" destId="{E4DDC995-E7B9-4900-B581-F973A99C3357}" srcOrd="0" destOrd="0" presId="urn:microsoft.com/office/officeart/2008/layout/RadialCluster"/>
    <dgm:cxn modelId="{7AEF034B-7884-477D-ABB1-B9C8C76464E5}" type="presOf" srcId="{C485F815-0B12-47E2-87AA-C2AAEE8C0371}" destId="{CE834686-F047-4971-B72A-B23C15412DFF}" srcOrd="0" destOrd="0" presId="urn:microsoft.com/office/officeart/2008/layout/RadialCluster"/>
    <dgm:cxn modelId="{5958397B-D289-406E-AD91-60787965794C}" type="presOf" srcId="{F33D1C1E-7287-40E0-9486-838DB7E75FE2}" destId="{2A080B46-1ABD-4B27-B7C2-F9CFE5A15A24}" srcOrd="0" destOrd="0" presId="urn:microsoft.com/office/officeart/2008/layout/RadialCluster"/>
    <dgm:cxn modelId="{379E628F-6C28-427E-AB72-B44C78D47311}" srcId="{A42AD435-4C60-40DE-A382-DDDD158EDA40}" destId="{CB1EE927-4CD5-43AC-8827-25F9C70748C2}" srcOrd="2" destOrd="0" parTransId="{2EFB248D-6CB2-4D65-9E99-EE9DE6752B37}" sibTransId="{81A37F50-C66F-4819-8DF2-677C7725ADBB}"/>
    <dgm:cxn modelId="{D04D63B8-B582-45D5-B647-E5A6B3311D57}" type="presOf" srcId="{4B74DC31-95FA-4E67-A2FF-7AB70DB238B0}" destId="{F5454A5B-B289-4AF2-95DB-72FDF77FEB68}" srcOrd="0" destOrd="0" presId="urn:microsoft.com/office/officeart/2008/layout/RadialCluster"/>
    <dgm:cxn modelId="{363579C0-2103-4EB1-81FF-ABAE154B618C}" type="presOf" srcId="{CB1EE927-4CD5-43AC-8827-25F9C70748C2}" destId="{C3B9F92E-F309-445C-95C6-148E750F1E2A}" srcOrd="0" destOrd="0" presId="urn:microsoft.com/office/officeart/2008/layout/RadialCluster"/>
    <dgm:cxn modelId="{700733D2-E4A6-4C2B-8185-84E879638365}" type="presOf" srcId="{CD995CB0-E0DA-4913-9F7C-3AF968EE320F}" destId="{82761569-5659-4449-BA97-54169271467A}" srcOrd="0" destOrd="0" presId="urn:microsoft.com/office/officeart/2008/layout/RadialCluster"/>
    <dgm:cxn modelId="{42B701F0-1B43-4EF2-BF69-E3E4630BB78F}" type="presOf" srcId="{541880F7-6556-4937-9A9A-BD6FEAD4C8F9}" destId="{527D8134-189B-43CB-AA95-6FF25FE4155D}" srcOrd="0" destOrd="0" presId="urn:microsoft.com/office/officeart/2008/layout/RadialCluster"/>
    <dgm:cxn modelId="{1A8E23FF-C168-4E40-A622-CAAB41956392}" type="presOf" srcId="{2EFB248D-6CB2-4D65-9E99-EE9DE6752B37}" destId="{B03835AC-9DA6-4C8E-BCAB-E3B96C974FBA}" srcOrd="0" destOrd="0" presId="urn:microsoft.com/office/officeart/2008/layout/RadialCluster"/>
    <dgm:cxn modelId="{29FA8727-1F67-4765-9D67-14B4E82EB231}" type="presParOf" srcId="{527D8134-189B-43CB-AA95-6FF25FE4155D}" destId="{DE62ACE5-3A95-4ADE-BB54-C2B374036F0A}" srcOrd="0" destOrd="0" presId="urn:microsoft.com/office/officeart/2008/layout/RadialCluster"/>
    <dgm:cxn modelId="{3C63D6F1-A466-4E06-9200-C4262004A467}" type="presParOf" srcId="{DE62ACE5-3A95-4ADE-BB54-C2B374036F0A}" destId="{C6A5A81C-128A-49D2-BB88-C7203B312293}" srcOrd="0" destOrd="0" presId="urn:microsoft.com/office/officeart/2008/layout/RadialCluster"/>
    <dgm:cxn modelId="{7415B49F-F102-4B1A-9E9C-8E64A6DDF522}" type="presParOf" srcId="{DE62ACE5-3A95-4ADE-BB54-C2B374036F0A}" destId="{F5454A5B-B289-4AF2-95DB-72FDF77FEB68}" srcOrd="1" destOrd="0" presId="urn:microsoft.com/office/officeart/2008/layout/RadialCluster"/>
    <dgm:cxn modelId="{0CE37BBB-5E76-4536-804B-F5C7D5D999C7}" type="presParOf" srcId="{DE62ACE5-3A95-4ADE-BB54-C2B374036F0A}" destId="{2A080B46-1ABD-4B27-B7C2-F9CFE5A15A24}" srcOrd="2" destOrd="0" presId="urn:microsoft.com/office/officeart/2008/layout/RadialCluster"/>
    <dgm:cxn modelId="{2DA97E0B-18B0-43CE-AC8A-BE487BD06273}" type="presParOf" srcId="{DE62ACE5-3A95-4ADE-BB54-C2B374036F0A}" destId="{E4DDC995-E7B9-4900-B581-F973A99C3357}" srcOrd="3" destOrd="0" presId="urn:microsoft.com/office/officeart/2008/layout/RadialCluster"/>
    <dgm:cxn modelId="{C8FFDDBA-67DF-4DE3-9447-768F5C2BCE9E}" type="presParOf" srcId="{DE62ACE5-3A95-4ADE-BB54-C2B374036F0A}" destId="{EA04CD24-6D95-4295-9EDC-8B11D07B26BF}" srcOrd="4" destOrd="0" presId="urn:microsoft.com/office/officeart/2008/layout/RadialCluster"/>
    <dgm:cxn modelId="{CDCD350F-1648-4DAF-97CE-23070DFFCCDC}" type="presParOf" srcId="{DE62ACE5-3A95-4ADE-BB54-C2B374036F0A}" destId="{B03835AC-9DA6-4C8E-BCAB-E3B96C974FBA}" srcOrd="5" destOrd="0" presId="urn:microsoft.com/office/officeart/2008/layout/RadialCluster"/>
    <dgm:cxn modelId="{68C65597-0608-4D80-A47B-4FF3CB841B47}" type="presParOf" srcId="{DE62ACE5-3A95-4ADE-BB54-C2B374036F0A}" destId="{C3B9F92E-F309-445C-95C6-148E750F1E2A}" srcOrd="6" destOrd="0" presId="urn:microsoft.com/office/officeart/2008/layout/RadialCluster"/>
    <dgm:cxn modelId="{564320F4-9B91-4E4B-9593-A2FAA97F8C68}" type="presParOf" srcId="{DE62ACE5-3A95-4ADE-BB54-C2B374036F0A}" destId="{82761569-5659-4449-BA97-54169271467A}" srcOrd="7" destOrd="0" presId="urn:microsoft.com/office/officeart/2008/layout/RadialCluster"/>
    <dgm:cxn modelId="{96C63B65-B47D-4486-8F59-B5C665E990D5}" type="presParOf" srcId="{DE62ACE5-3A95-4ADE-BB54-C2B374036F0A}" destId="{BB5FD2D8-D65D-478A-A3C7-5D135FF86AFE}" srcOrd="8" destOrd="0" presId="urn:microsoft.com/office/officeart/2008/layout/RadialCluster"/>
    <dgm:cxn modelId="{EA7C74A6-503F-4298-B019-83A6546C476C}" type="presParOf" srcId="{DE62ACE5-3A95-4ADE-BB54-C2B374036F0A}" destId="{4A375922-C22D-4E3D-9B76-2D03C8414072}" srcOrd="9" destOrd="0" presId="urn:microsoft.com/office/officeart/2008/layout/RadialCluster"/>
    <dgm:cxn modelId="{F51D4582-1D80-4373-BA53-B1E006237EA2}" type="presParOf" srcId="{DE62ACE5-3A95-4ADE-BB54-C2B374036F0A}" destId="{CE834686-F047-4971-B72A-B23C15412DFF}" srcOrd="10" destOrd="0" presId="urn:microsoft.com/office/officeart/2008/layout/RadialCluster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41880F7-6556-4937-9A9A-BD6FEAD4C8F9}" type="doc">
      <dgm:prSet loTypeId="urn:microsoft.com/office/officeart/2008/layout/RadialCluster" loCatId="cycle" qsTypeId="urn:microsoft.com/office/officeart/2005/8/quickstyle/simple5" qsCatId="simple" csTypeId="urn:microsoft.com/office/officeart/2005/8/colors/accent2_2" csCatId="accent2" phldr="1"/>
      <dgm:spPr/>
      <dgm:t>
        <a:bodyPr/>
        <a:lstStyle/>
        <a:p>
          <a:endParaRPr lang="de-DE"/>
        </a:p>
      </dgm:t>
    </dgm:pt>
    <dgm:pt modelId="{A42AD435-4C60-40DE-A382-DDDD158EDA40}">
      <dgm:prSet phldrT="[Text]">
        <dgm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de-DE" dirty="0"/>
            <a:t>Wintersemester 2023/2024</a:t>
          </a:r>
        </a:p>
      </dgm:t>
    </dgm:pt>
    <dgm:pt modelId="{A8DA0442-F833-444A-9161-2EDDD4943CF6}" type="parTrans" cxnId="{20A24719-012B-4F97-9840-3D74AF3DEE53}">
      <dgm:prSet/>
      <dgm:spPr/>
      <dgm:t>
        <a:bodyPr/>
        <a:lstStyle/>
        <a:p>
          <a:endParaRPr lang="de-DE"/>
        </a:p>
      </dgm:t>
    </dgm:pt>
    <dgm:pt modelId="{EDCD717E-FD46-4039-B9E7-78AEEB33E903}" type="sibTrans" cxnId="{20A24719-012B-4F97-9840-3D74AF3DEE53}">
      <dgm:prSet/>
      <dgm:spPr/>
      <dgm:t>
        <a:bodyPr/>
        <a:lstStyle/>
        <a:p>
          <a:endParaRPr lang="de-DE"/>
        </a:p>
      </dgm:t>
    </dgm:pt>
    <dgm:pt modelId="{F33D1C1E-7287-40E0-9486-838DB7E75FE2}">
      <dgm:prSet phldrT="[Text]">
        <dgm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de-DE" b="1" dirty="0"/>
            <a:t>Betreuung</a:t>
          </a:r>
          <a:r>
            <a:rPr lang="de-DE" dirty="0"/>
            <a:t> Eingangsphase</a:t>
          </a:r>
        </a:p>
      </dgm:t>
    </dgm:pt>
    <dgm:pt modelId="{4B74DC31-95FA-4E67-A2FF-7AB70DB238B0}" type="parTrans" cxnId="{D4038308-0E09-45A3-9DAC-1D7A33525AD9}">
      <dgm:prSet/>
      <dgm:spPr/>
      <dgm:t>
        <a:bodyPr/>
        <a:lstStyle/>
        <a:p>
          <a:endParaRPr lang="de-DE"/>
        </a:p>
      </dgm:t>
    </dgm:pt>
    <dgm:pt modelId="{6543911A-798C-4DD6-AD37-2B11B2CA6D03}" type="sibTrans" cxnId="{D4038308-0E09-45A3-9DAC-1D7A33525AD9}">
      <dgm:prSet/>
      <dgm:spPr/>
      <dgm:t>
        <a:bodyPr/>
        <a:lstStyle/>
        <a:p>
          <a:endParaRPr lang="de-DE"/>
        </a:p>
      </dgm:t>
    </dgm:pt>
    <dgm:pt modelId="{C728F721-0B3A-49F8-ACB0-B9A7012314A8}">
      <dgm:prSet phldrT="[Text]" custT="1">
        <dgm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de-DE" sz="2000" dirty="0"/>
            <a:t>Koordination </a:t>
          </a:r>
          <a:r>
            <a:rPr lang="de-DE" sz="2000" b="1" dirty="0"/>
            <a:t>Arbeits-gemeinschaften</a:t>
          </a:r>
        </a:p>
      </dgm:t>
    </dgm:pt>
    <dgm:pt modelId="{A77D0EB0-4695-4180-B4DA-D13E3ADCB429}" type="parTrans" cxnId="{07CB383D-FE52-42CE-9694-75E407EAD4CD}">
      <dgm:prSet/>
      <dgm:spPr/>
      <dgm:t>
        <a:bodyPr/>
        <a:lstStyle/>
        <a:p>
          <a:endParaRPr lang="de-DE"/>
        </a:p>
      </dgm:t>
    </dgm:pt>
    <dgm:pt modelId="{2EB31859-BA10-4435-9A06-977CE1F2C4ED}" type="sibTrans" cxnId="{07CB383D-FE52-42CE-9694-75E407EAD4CD}">
      <dgm:prSet/>
      <dgm:spPr/>
      <dgm:t>
        <a:bodyPr/>
        <a:lstStyle/>
        <a:p>
          <a:endParaRPr lang="de-DE"/>
        </a:p>
      </dgm:t>
    </dgm:pt>
    <dgm:pt modelId="{CB1EE927-4CD5-43AC-8827-25F9C70748C2}">
      <dgm:prSet phldrT="[Text]" custT="1">
        <dgm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de-DE" sz="2200" b="1" dirty="0"/>
            <a:t>Klausuren-kurs</a:t>
          </a:r>
        </a:p>
      </dgm:t>
    </dgm:pt>
    <dgm:pt modelId="{2EFB248D-6CB2-4D65-9E99-EE9DE6752B37}" type="parTrans" cxnId="{379E628F-6C28-427E-AB72-B44C78D47311}">
      <dgm:prSet/>
      <dgm:spPr/>
      <dgm:t>
        <a:bodyPr/>
        <a:lstStyle/>
        <a:p>
          <a:endParaRPr lang="de-DE"/>
        </a:p>
      </dgm:t>
    </dgm:pt>
    <dgm:pt modelId="{81A37F50-C66F-4819-8DF2-677C7725ADBB}" type="sibTrans" cxnId="{379E628F-6C28-427E-AB72-B44C78D47311}">
      <dgm:prSet/>
      <dgm:spPr/>
      <dgm:t>
        <a:bodyPr/>
        <a:lstStyle/>
        <a:p>
          <a:endParaRPr lang="de-DE"/>
        </a:p>
      </dgm:t>
    </dgm:pt>
    <dgm:pt modelId="{F35B314A-2C70-4616-8C48-2351C6738A0A}">
      <dgm:prSet phldrT="[Text]" custT="1">
        <dgm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de-DE" sz="2000" b="1" dirty="0"/>
            <a:t>Klausuren-</a:t>
          </a:r>
          <a:r>
            <a:rPr lang="de-DE" sz="2000" b="1" dirty="0" err="1"/>
            <a:t>sprechstunde</a:t>
          </a:r>
          <a:endParaRPr lang="de-DE" sz="2000" b="1" dirty="0"/>
        </a:p>
      </dgm:t>
    </dgm:pt>
    <dgm:pt modelId="{CD995CB0-E0DA-4913-9F7C-3AF968EE320F}" type="parTrans" cxnId="{68FE5D2E-E04E-45E3-A73C-F130501539FB}">
      <dgm:prSet/>
      <dgm:spPr/>
      <dgm:t>
        <a:bodyPr/>
        <a:lstStyle/>
        <a:p>
          <a:endParaRPr lang="de-DE"/>
        </a:p>
      </dgm:t>
    </dgm:pt>
    <dgm:pt modelId="{48752ABD-B3F4-4535-AB14-98D9B7EFE77D}" type="sibTrans" cxnId="{68FE5D2E-E04E-45E3-A73C-F130501539FB}">
      <dgm:prSet/>
      <dgm:spPr/>
      <dgm:t>
        <a:bodyPr/>
        <a:lstStyle/>
        <a:p>
          <a:endParaRPr lang="de-DE"/>
        </a:p>
      </dgm:t>
    </dgm:pt>
    <dgm:pt modelId="{C485F815-0B12-47E2-87AA-C2AAEE8C0371}">
      <dgm:prSet phldrT="[Text]" custT="1">
        <dgm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pPr>
            <a:spcAft>
              <a:spcPts val="0"/>
            </a:spcAft>
          </a:pPr>
          <a:r>
            <a:rPr lang="de-DE" sz="2000" b="1" dirty="0"/>
            <a:t>Angebote </a:t>
          </a:r>
          <a:r>
            <a:rPr lang="de-DE" sz="2000" b="0" dirty="0"/>
            <a:t>Eingangsphase</a:t>
          </a:r>
        </a:p>
      </dgm:t>
    </dgm:pt>
    <dgm:pt modelId="{5AFFC372-7E1C-4A2F-943E-3CA885332DA6}" type="parTrans" cxnId="{7940FB49-F28D-4BE9-9EE1-8187BED3414A}">
      <dgm:prSet/>
      <dgm:spPr/>
      <dgm:t>
        <a:bodyPr/>
        <a:lstStyle/>
        <a:p>
          <a:endParaRPr lang="de-DE"/>
        </a:p>
      </dgm:t>
    </dgm:pt>
    <dgm:pt modelId="{41E789A3-CF01-4447-900B-E3E7D2514A86}" type="sibTrans" cxnId="{7940FB49-F28D-4BE9-9EE1-8187BED3414A}">
      <dgm:prSet/>
      <dgm:spPr/>
      <dgm:t>
        <a:bodyPr/>
        <a:lstStyle/>
        <a:p>
          <a:endParaRPr lang="de-DE"/>
        </a:p>
      </dgm:t>
    </dgm:pt>
    <dgm:pt modelId="{527D8134-189B-43CB-AA95-6FF25FE4155D}" type="pres">
      <dgm:prSet presAssocID="{541880F7-6556-4937-9A9A-BD6FEAD4C8F9}" presName="Name0" presStyleCnt="0">
        <dgm:presLayoutVars>
          <dgm:chMax val="1"/>
          <dgm:chPref val="1"/>
          <dgm:dir/>
          <dgm:animOne val="branch"/>
          <dgm:animLvl val="lvl"/>
        </dgm:presLayoutVars>
      </dgm:prSet>
      <dgm:spPr/>
    </dgm:pt>
    <dgm:pt modelId="{DE62ACE5-3A95-4ADE-BB54-C2B374036F0A}" type="pres">
      <dgm:prSet presAssocID="{A42AD435-4C60-40DE-A382-DDDD158EDA40}" presName="singleCycle" presStyleCnt="0"/>
      <dgm:spPr/>
    </dgm:pt>
    <dgm:pt modelId="{C6A5A81C-128A-49D2-BB88-C7203B312293}" type="pres">
      <dgm:prSet presAssocID="{A42AD435-4C60-40DE-A382-DDDD158EDA40}" presName="singleCenter" presStyleLbl="node1" presStyleIdx="0" presStyleCnt="6">
        <dgm:presLayoutVars>
          <dgm:chMax val="7"/>
          <dgm:chPref val="7"/>
        </dgm:presLayoutVars>
      </dgm:prSet>
      <dgm:spPr/>
    </dgm:pt>
    <dgm:pt modelId="{F5454A5B-B289-4AF2-95DB-72FDF77FEB68}" type="pres">
      <dgm:prSet presAssocID="{4B74DC31-95FA-4E67-A2FF-7AB70DB238B0}" presName="Name56" presStyleLbl="parChTrans1D2" presStyleIdx="0" presStyleCnt="5"/>
      <dgm:spPr/>
    </dgm:pt>
    <dgm:pt modelId="{2A080B46-1ABD-4B27-B7C2-F9CFE5A15A24}" type="pres">
      <dgm:prSet presAssocID="{F33D1C1E-7287-40E0-9486-838DB7E75FE2}" presName="text0" presStyleLbl="node1" presStyleIdx="1" presStyleCnt="6" custScaleX="204180" custScaleY="148495" custRadScaleRad="91561" custRadScaleInc="-1961">
        <dgm:presLayoutVars>
          <dgm:bulletEnabled val="1"/>
        </dgm:presLayoutVars>
      </dgm:prSet>
      <dgm:spPr/>
    </dgm:pt>
    <dgm:pt modelId="{E4DDC995-E7B9-4900-B581-F973A99C3357}" type="pres">
      <dgm:prSet presAssocID="{A77D0EB0-4695-4180-B4DA-D13E3ADCB429}" presName="Name56" presStyleLbl="parChTrans1D2" presStyleIdx="1" presStyleCnt="5"/>
      <dgm:spPr/>
    </dgm:pt>
    <dgm:pt modelId="{EA04CD24-6D95-4295-9EDC-8B11D07B26BF}" type="pres">
      <dgm:prSet presAssocID="{C728F721-0B3A-49F8-ACB0-B9A7012314A8}" presName="text0" presStyleLbl="node1" presStyleIdx="2" presStyleCnt="6" custScaleX="204180" custScaleY="148495" custRadScaleRad="171626" custRadScaleInc="26221">
        <dgm:presLayoutVars>
          <dgm:bulletEnabled val="1"/>
        </dgm:presLayoutVars>
      </dgm:prSet>
      <dgm:spPr/>
    </dgm:pt>
    <dgm:pt modelId="{B03835AC-9DA6-4C8E-BCAB-E3B96C974FBA}" type="pres">
      <dgm:prSet presAssocID="{2EFB248D-6CB2-4D65-9E99-EE9DE6752B37}" presName="Name56" presStyleLbl="parChTrans1D2" presStyleIdx="2" presStyleCnt="5"/>
      <dgm:spPr/>
    </dgm:pt>
    <dgm:pt modelId="{C3B9F92E-F309-445C-95C6-148E750F1E2A}" type="pres">
      <dgm:prSet presAssocID="{CB1EE927-4CD5-43AC-8827-25F9C70748C2}" presName="text0" presStyleLbl="node1" presStyleIdx="3" presStyleCnt="6" custScaleX="204180" custScaleY="148495" custRadScaleRad="129043" custRadScaleInc="-52842">
        <dgm:presLayoutVars>
          <dgm:bulletEnabled val="1"/>
        </dgm:presLayoutVars>
      </dgm:prSet>
      <dgm:spPr/>
    </dgm:pt>
    <dgm:pt modelId="{82761569-5659-4449-BA97-54169271467A}" type="pres">
      <dgm:prSet presAssocID="{CD995CB0-E0DA-4913-9F7C-3AF968EE320F}" presName="Name56" presStyleLbl="parChTrans1D2" presStyleIdx="3" presStyleCnt="5"/>
      <dgm:spPr/>
    </dgm:pt>
    <dgm:pt modelId="{BB5FD2D8-D65D-478A-A3C7-5D135FF86AFE}" type="pres">
      <dgm:prSet presAssocID="{F35B314A-2C70-4616-8C48-2351C6738A0A}" presName="text0" presStyleLbl="node1" presStyleIdx="4" presStyleCnt="6" custScaleX="204180" custScaleY="148495" custRadScaleRad="140640" custRadScaleInc="66537">
        <dgm:presLayoutVars>
          <dgm:bulletEnabled val="1"/>
        </dgm:presLayoutVars>
      </dgm:prSet>
      <dgm:spPr/>
    </dgm:pt>
    <dgm:pt modelId="{4A375922-C22D-4E3D-9B76-2D03C8414072}" type="pres">
      <dgm:prSet presAssocID="{5AFFC372-7E1C-4A2F-943E-3CA885332DA6}" presName="Name56" presStyleLbl="parChTrans1D2" presStyleIdx="4" presStyleCnt="5"/>
      <dgm:spPr/>
    </dgm:pt>
    <dgm:pt modelId="{CE834686-F047-4971-B72A-B23C15412DFF}" type="pres">
      <dgm:prSet presAssocID="{C485F815-0B12-47E2-87AA-C2AAEE8C0371}" presName="text0" presStyleLbl="node1" presStyleIdx="5" presStyleCnt="6" custScaleX="204180" custScaleY="148495" custRadScaleRad="155051" custRadScaleInc="2721">
        <dgm:presLayoutVars>
          <dgm:bulletEnabled val="1"/>
        </dgm:presLayoutVars>
      </dgm:prSet>
      <dgm:spPr/>
    </dgm:pt>
  </dgm:ptLst>
  <dgm:cxnLst>
    <dgm:cxn modelId="{C7848602-77A4-4B62-99F5-1F2991CC65B8}" type="presOf" srcId="{CD995CB0-E0DA-4913-9F7C-3AF968EE320F}" destId="{82761569-5659-4449-BA97-54169271467A}" srcOrd="0" destOrd="0" presId="urn:microsoft.com/office/officeart/2008/layout/RadialCluster"/>
    <dgm:cxn modelId="{D4038308-0E09-45A3-9DAC-1D7A33525AD9}" srcId="{A42AD435-4C60-40DE-A382-DDDD158EDA40}" destId="{F33D1C1E-7287-40E0-9486-838DB7E75FE2}" srcOrd="0" destOrd="0" parTransId="{4B74DC31-95FA-4E67-A2FF-7AB70DB238B0}" sibTransId="{6543911A-798C-4DD6-AD37-2B11B2CA6D03}"/>
    <dgm:cxn modelId="{20A24719-012B-4F97-9840-3D74AF3DEE53}" srcId="{541880F7-6556-4937-9A9A-BD6FEAD4C8F9}" destId="{A42AD435-4C60-40DE-A382-DDDD158EDA40}" srcOrd="0" destOrd="0" parTransId="{A8DA0442-F833-444A-9161-2EDDD4943CF6}" sibTransId="{EDCD717E-FD46-4039-B9E7-78AEEB33E903}"/>
    <dgm:cxn modelId="{68FE5D2E-E04E-45E3-A73C-F130501539FB}" srcId="{A42AD435-4C60-40DE-A382-DDDD158EDA40}" destId="{F35B314A-2C70-4616-8C48-2351C6738A0A}" srcOrd="3" destOrd="0" parTransId="{CD995CB0-E0DA-4913-9F7C-3AF968EE320F}" sibTransId="{48752ABD-B3F4-4535-AB14-98D9B7EFE77D}"/>
    <dgm:cxn modelId="{1390A634-C37A-4D65-B7CD-6FE1B893641F}" type="presOf" srcId="{A42AD435-4C60-40DE-A382-DDDD158EDA40}" destId="{C6A5A81C-128A-49D2-BB88-C7203B312293}" srcOrd="0" destOrd="0" presId="urn:microsoft.com/office/officeart/2008/layout/RadialCluster"/>
    <dgm:cxn modelId="{07CB383D-FE52-42CE-9694-75E407EAD4CD}" srcId="{A42AD435-4C60-40DE-A382-DDDD158EDA40}" destId="{C728F721-0B3A-49F8-ACB0-B9A7012314A8}" srcOrd="1" destOrd="0" parTransId="{A77D0EB0-4695-4180-B4DA-D13E3ADCB429}" sibTransId="{2EB31859-BA10-4435-9A06-977CE1F2C4ED}"/>
    <dgm:cxn modelId="{7940FB49-F28D-4BE9-9EE1-8187BED3414A}" srcId="{A42AD435-4C60-40DE-A382-DDDD158EDA40}" destId="{C485F815-0B12-47E2-87AA-C2AAEE8C0371}" srcOrd="4" destOrd="0" parTransId="{5AFFC372-7E1C-4A2F-943E-3CA885332DA6}" sibTransId="{41E789A3-CF01-4447-900B-E3E7D2514A86}"/>
    <dgm:cxn modelId="{3433E978-37DC-4691-8F6A-7E14E084B034}" type="presOf" srcId="{C728F721-0B3A-49F8-ACB0-B9A7012314A8}" destId="{EA04CD24-6D95-4295-9EDC-8B11D07B26BF}" srcOrd="0" destOrd="0" presId="urn:microsoft.com/office/officeart/2008/layout/RadialCluster"/>
    <dgm:cxn modelId="{535B167B-3DD2-4EC9-9187-579BFFEAB741}" type="presOf" srcId="{F33D1C1E-7287-40E0-9486-838DB7E75FE2}" destId="{2A080B46-1ABD-4B27-B7C2-F9CFE5A15A24}" srcOrd="0" destOrd="0" presId="urn:microsoft.com/office/officeart/2008/layout/RadialCluster"/>
    <dgm:cxn modelId="{379E628F-6C28-427E-AB72-B44C78D47311}" srcId="{A42AD435-4C60-40DE-A382-DDDD158EDA40}" destId="{CB1EE927-4CD5-43AC-8827-25F9C70748C2}" srcOrd="2" destOrd="0" parTransId="{2EFB248D-6CB2-4D65-9E99-EE9DE6752B37}" sibTransId="{81A37F50-C66F-4819-8DF2-677C7725ADBB}"/>
    <dgm:cxn modelId="{299B1394-48B7-41E3-AAB8-9036B2231E78}" type="presOf" srcId="{A77D0EB0-4695-4180-B4DA-D13E3ADCB429}" destId="{E4DDC995-E7B9-4900-B581-F973A99C3357}" srcOrd="0" destOrd="0" presId="urn:microsoft.com/office/officeart/2008/layout/RadialCluster"/>
    <dgm:cxn modelId="{975F4BA9-E823-4BF0-B4F3-3AC9F9193559}" type="presOf" srcId="{F35B314A-2C70-4616-8C48-2351C6738A0A}" destId="{BB5FD2D8-D65D-478A-A3C7-5D135FF86AFE}" srcOrd="0" destOrd="0" presId="urn:microsoft.com/office/officeart/2008/layout/RadialCluster"/>
    <dgm:cxn modelId="{302917AB-BA4F-4BD7-88DD-A95CCD51896B}" type="presOf" srcId="{5AFFC372-7E1C-4A2F-943E-3CA885332DA6}" destId="{4A375922-C22D-4E3D-9B76-2D03C8414072}" srcOrd="0" destOrd="0" presId="urn:microsoft.com/office/officeart/2008/layout/RadialCluster"/>
    <dgm:cxn modelId="{FAC578AB-C00A-46A6-BAB9-B55DD60A0069}" type="presOf" srcId="{C485F815-0B12-47E2-87AA-C2AAEE8C0371}" destId="{CE834686-F047-4971-B72A-B23C15412DFF}" srcOrd="0" destOrd="0" presId="urn:microsoft.com/office/officeart/2008/layout/RadialCluster"/>
    <dgm:cxn modelId="{E7C40CC8-9B67-419E-828A-A51B58015D02}" type="presOf" srcId="{4B74DC31-95FA-4E67-A2FF-7AB70DB238B0}" destId="{F5454A5B-B289-4AF2-95DB-72FDF77FEB68}" srcOrd="0" destOrd="0" presId="urn:microsoft.com/office/officeart/2008/layout/RadialCluster"/>
    <dgm:cxn modelId="{56BA51D1-89A2-476E-A4B3-F2093C4BD75E}" type="presOf" srcId="{541880F7-6556-4937-9A9A-BD6FEAD4C8F9}" destId="{527D8134-189B-43CB-AA95-6FF25FE4155D}" srcOrd="0" destOrd="0" presId="urn:microsoft.com/office/officeart/2008/layout/RadialCluster"/>
    <dgm:cxn modelId="{D58CBAED-9097-47E2-A047-AD8245EB3F4E}" type="presOf" srcId="{CB1EE927-4CD5-43AC-8827-25F9C70748C2}" destId="{C3B9F92E-F309-445C-95C6-148E750F1E2A}" srcOrd="0" destOrd="0" presId="urn:microsoft.com/office/officeart/2008/layout/RadialCluster"/>
    <dgm:cxn modelId="{D0B085F2-9C44-48F6-9883-A50080F07D5F}" type="presOf" srcId="{2EFB248D-6CB2-4D65-9E99-EE9DE6752B37}" destId="{B03835AC-9DA6-4C8E-BCAB-E3B96C974FBA}" srcOrd="0" destOrd="0" presId="urn:microsoft.com/office/officeart/2008/layout/RadialCluster"/>
    <dgm:cxn modelId="{167297C1-C0ED-4752-8B5F-02DBA4A1550A}" type="presParOf" srcId="{527D8134-189B-43CB-AA95-6FF25FE4155D}" destId="{DE62ACE5-3A95-4ADE-BB54-C2B374036F0A}" srcOrd="0" destOrd="0" presId="urn:microsoft.com/office/officeart/2008/layout/RadialCluster"/>
    <dgm:cxn modelId="{48B2E031-13BF-47F6-A62E-E682F3FC2AFF}" type="presParOf" srcId="{DE62ACE5-3A95-4ADE-BB54-C2B374036F0A}" destId="{C6A5A81C-128A-49D2-BB88-C7203B312293}" srcOrd="0" destOrd="0" presId="urn:microsoft.com/office/officeart/2008/layout/RadialCluster"/>
    <dgm:cxn modelId="{7C80E1B8-D0E6-4146-9DDC-8AA7A4D13B06}" type="presParOf" srcId="{DE62ACE5-3A95-4ADE-BB54-C2B374036F0A}" destId="{F5454A5B-B289-4AF2-95DB-72FDF77FEB68}" srcOrd="1" destOrd="0" presId="urn:microsoft.com/office/officeart/2008/layout/RadialCluster"/>
    <dgm:cxn modelId="{ED86E46D-AA3B-4482-A1BD-6A7664B085A2}" type="presParOf" srcId="{DE62ACE5-3A95-4ADE-BB54-C2B374036F0A}" destId="{2A080B46-1ABD-4B27-B7C2-F9CFE5A15A24}" srcOrd="2" destOrd="0" presId="urn:microsoft.com/office/officeart/2008/layout/RadialCluster"/>
    <dgm:cxn modelId="{D37DCBEE-4747-47AA-A8E4-90DF321890F0}" type="presParOf" srcId="{DE62ACE5-3A95-4ADE-BB54-C2B374036F0A}" destId="{E4DDC995-E7B9-4900-B581-F973A99C3357}" srcOrd="3" destOrd="0" presId="urn:microsoft.com/office/officeart/2008/layout/RadialCluster"/>
    <dgm:cxn modelId="{78ACCEC7-406C-43E1-BDD4-C15E63C7CF08}" type="presParOf" srcId="{DE62ACE5-3A95-4ADE-BB54-C2B374036F0A}" destId="{EA04CD24-6D95-4295-9EDC-8B11D07B26BF}" srcOrd="4" destOrd="0" presId="urn:microsoft.com/office/officeart/2008/layout/RadialCluster"/>
    <dgm:cxn modelId="{DAD174EB-D84F-4E35-AF40-29638CA35A92}" type="presParOf" srcId="{DE62ACE5-3A95-4ADE-BB54-C2B374036F0A}" destId="{B03835AC-9DA6-4C8E-BCAB-E3B96C974FBA}" srcOrd="5" destOrd="0" presId="urn:microsoft.com/office/officeart/2008/layout/RadialCluster"/>
    <dgm:cxn modelId="{F275EEFE-6ECE-4BE3-9EC1-91B582C5F715}" type="presParOf" srcId="{DE62ACE5-3A95-4ADE-BB54-C2B374036F0A}" destId="{C3B9F92E-F309-445C-95C6-148E750F1E2A}" srcOrd="6" destOrd="0" presId="urn:microsoft.com/office/officeart/2008/layout/RadialCluster"/>
    <dgm:cxn modelId="{E3344AB1-5E0F-4D76-BE52-60EF6C879891}" type="presParOf" srcId="{DE62ACE5-3A95-4ADE-BB54-C2B374036F0A}" destId="{82761569-5659-4449-BA97-54169271467A}" srcOrd="7" destOrd="0" presId="urn:microsoft.com/office/officeart/2008/layout/RadialCluster"/>
    <dgm:cxn modelId="{D951DCD7-96C0-4711-8DC1-1BDB2DDEC8DC}" type="presParOf" srcId="{DE62ACE5-3A95-4ADE-BB54-C2B374036F0A}" destId="{BB5FD2D8-D65D-478A-A3C7-5D135FF86AFE}" srcOrd="8" destOrd="0" presId="urn:microsoft.com/office/officeart/2008/layout/RadialCluster"/>
    <dgm:cxn modelId="{61EA1D58-065D-4594-A113-76F1B9F484F8}" type="presParOf" srcId="{DE62ACE5-3A95-4ADE-BB54-C2B374036F0A}" destId="{4A375922-C22D-4E3D-9B76-2D03C8414072}" srcOrd="9" destOrd="0" presId="urn:microsoft.com/office/officeart/2008/layout/RadialCluster"/>
    <dgm:cxn modelId="{36B5DEFD-F0D3-4E12-84DB-6BE1E86DD17E}" type="presParOf" srcId="{DE62ACE5-3A95-4ADE-BB54-C2B374036F0A}" destId="{CE834686-F047-4971-B72A-B23C15412DFF}" srcOrd="10" destOrd="0" presId="urn:microsoft.com/office/officeart/2008/layout/RadialCluster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541880F7-6556-4937-9A9A-BD6FEAD4C8F9}" type="doc">
      <dgm:prSet loTypeId="urn:microsoft.com/office/officeart/2008/layout/RadialCluster" loCatId="cycle" qsTypeId="urn:microsoft.com/office/officeart/2005/8/quickstyle/simple5" qsCatId="simple" csTypeId="urn:microsoft.com/office/officeart/2005/8/colors/accent2_2" csCatId="accent2" phldr="1"/>
      <dgm:spPr/>
      <dgm:t>
        <a:bodyPr/>
        <a:lstStyle/>
        <a:p>
          <a:endParaRPr lang="de-DE"/>
        </a:p>
      </dgm:t>
    </dgm:pt>
    <dgm:pt modelId="{A42AD435-4C60-40DE-A382-DDDD158EDA40}">
      <dgm:prSet phldrT="[Text]">
        <dgm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de-DE" dirty="0"/>
            <a:t>Wintersemester 2023/2024</a:t>
          </a:r>
        </a:p>
      </dgm:t>
    </dgm:pt>
    <dgm:pt modelId="{A8DA0442-F833-444A-9161-2EDDD4943CF6}" type="parTrans" cxnId="{20A24719-012B-4F97-9840-3D74AF3DEE53}">
      <dgm:prSet/>
      <dgm:spPr/>
      <dgm:t>
        <a:bodyPr/>
        <a:lstStyle/>
        <a:p>
          <a:endParaRPr lang="de-DE"/>
        </a:p>
      </dgm:t>
    </dgm:pt>
    <dgm:pt modelId="{EDCD717E-FD46-4039-B9E7-78AEEB33E903}" type="sibTrans" cxnId="{20A24719-012B-4F97-9840-3D74AF3DEE53}">
      <dgm:prSet/>
      <dgm:spPr/>
      <dgm:t>
        <a:bodyPr/>
        <a:lstStyle/>
        <a:p>
          <a:endParaRPr lang="de-DE"/>
        </a:p>
      </dgm:t>
    </dgm:pt>
    <dgm:pt modelId="{F33D1C1E-7287-40E0-9486-838DB7E75FE2}">
      <dgm:prSet phldrT="[Text]">
        <dgm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de-DE" b="1" dirty="0"/>
            <a:t>Betreuung</a:t>
          </a:r>
          <a:r>
            <a:rPr lang="de-DE" dirty="0"/>
            <a:t> Eingangsphase</a:t>
          </a:r>
        </a:p>
      </dgm:t>
    </dgm:pt>
    <dgm:pt modelId="{4B74DC31-95FA-4E67-A2FF-7AB70DB238B0}" type="parTrans" cxnId="{D4038308-0E09-45A3-9DAC-1D7A33525AD9}">
      <dgm:prSet/>
      <dgm:spPr/>
      <dgm:t>
        <a:bodyPr/>
        <a:lstStyle/>
        <a:p>
          <a:endParaRPr lang="de-DE"/>
        </a:p>
      </dgm:t>
    </dgm:pt>
    <dgm:pt modelId="{6543911A-798C-4DD6-AD37-2B11B2CA6D03}" type="sibTrans" cxnId="{D4038308-0E09-45A3-9DAC-1D7A33525AD9}">
      <dgm:prSet/>
      <dgm:spPr/>
      <dgm:t>
        <a:bodyPr/>
        <a:lstStyle/>
        <a:p>
          <a:endParaRPr lang="de-DE"/>
        </a:p>
      </dgm:t>
    </dgm:pt>
    <dgm:pt modelId="{C728F721-0B3A-49F8-ACB0-B9A7012314A8}">
      <dgm:prSet phldrT="[Text]" custT="1">
        <dgm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de-DE" sz="2000" dirty="0"/>
            <a:t>Koordination </a:t>
          </a:r>
          <a:r>
            <a:rPr lang="de-DE" sz="2000" b="1" dirty="0"/>
            <a:t>Arbeits-gemeinschaften</a:t>
          </a:r>
        </a:p>
      </dgm:t>
    </dgm:pt>
    <dgm:pt modelId="{A77D0EB0-4695-4180-B4DA-D13E3ADCB429}" type="parTrans" cxnId="{07CB383D-FE52-42CE-9694-75E407EAD4CD}">
      <dgm:prSet/>
      <dgm:spPr/>
      <dgm:t>
        <a:bodyPr/>
        <a:lstStyle/>
        <a:p>
          <a:endParaRPr lang="de-DE"/>
        </a:p>
      </dgm:t>
    </dgm:pt>
    <dgm:pt modelId="{2EB31859-BA10-4435-9A06-977CE1F2C4ED}" type="sibTrans" cxnId="{07CB383D-FE52-42CE-9694-75E407EAD4CD}">
      <dgm:prSet/>
      <dgm:spPr/>
      <dgm:t>
        <a:bodyPr/>
        <a:lstStyle/>
        <a:p>
          <a:endParaRPr lang="de-DE"/>
        </a:p>
      </dgm:t>
    </dgm:pt>
    <dgm:pt modelId="{CB1EE927-4CD5-43AC-8827-25F9C70748C2}">
      <dgm:prSet phldrT="[Text]" custT="1">
        <dgm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de-DE" sz="2200" b="1" dirty="0"/>
            <a:t>Klausuren-kurs</a:t>
          </a:r>
        </a:p>
      </dgm:t>
    </dgm:pt>
    <dgm:pt modelId="{2EFB248D-6CB2-4D65-9E99-EE9DE6752B37}" type="parTrans" cxnId="{379E628F-6C28-427E-AB72-B44C78D47311}">
      <dgm:prSet/>
      <dgm:spPr/>
      <dgm:t>
        <a:bodyPr/>
        <a:lstStyle/>
        <a:p>
          <a:endParaRPr lang="de-DE"/>
        </a:p>
      </dgm:t>
    </dgm:pt>
    <dgm:pt modelId="{81A37F50-C66F-4819-8DF2-677C7725ADBB}" type="sibTrans" cxnId="{379E628F-6C28-427E-AB72-B44C78D47311}">
      <dgm:prSet/>
      <dgm:spPr/>
      <dgm:t>
        <a:bodyPr/>
        <a:lstStyle/>
        <a:p>
          <a:endParaRPr lang="de-DE"/>
        </a:p>
      </dgm:t>
    </dgm:pt>
    <dgm:pt modelId="{F35B314A-2C70-4616-8C48-2351C6738A0A}">
      <dgm:prSet phldrT="[Text]" custT="1">
        <dgm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de-DE" sz="2000" b="1" dirty="0"/>
            <a:t>Klausuren-</a:t>
          </a:r>
          <a:r>
            <a:rPr lang="de-DE" sz="2000" b="1" dirty="0" err="1"/>
            <a:t>sprechstunde</a:t>
          </a:r>
          <a:endParaRPr lang="de-DE" sz="2000" b="1" dirty="0"/>
        </a:p>
      </dgm:t>
    </dgm:pt>
    <dgm:pt modelId="{CD995CB0-E0DA-4913-9F7C-3AF968EE320F}" type="parTrans" cxnId="{68FE5D2E-E04E-45E3-A73C-F130501539FB}">
      <dgm:prSet/>
      <dgm:spPr/>
      <dgm:t>
        <a:bodyPr/>
        <a:lstStyle/>
        <a:p>
          <a:endParaRPr lang="de-DE"/>
        </a:p>
      </dgm:t>
    </dgm:pt>
    <dgm:pt modelId="{48752ABD-B3F4-4535-AB14-98D9B7EFE77D}" type="sibTrans" cxnId="{68FE5D2E-E04E-45E3-A73C-F130501539FB}">
      <dgm:prSet/>
      <dgm:spPr/>
      <dgm:t>
        <a:bodyPr/>
        <a:lstStyle/>
        <a:p>
          <a:endParaRPr lang="de-DE"/>
        </a:p>
      </dgm:t>
    </dgm:pt>
    <dgm:pt modelId="{C485F815-0B12-47E2-87AA-C2AAEE8C0371}">
      <dgm:prSet phldrT="[Text]" custT="1">
        <dgm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pPr>
            <a:spcAft>
              <a:spcPts val="0"/>
            </a:spcAft>
          </a:pPr>
          <a:r>
            <a:rPr lang="de-DE" sz="2000" b="1" dirty="0"/>
            <a:t>Angebote </a:t>
          </a:r>
          <a:r>
            <a:rPr lang="de-DE" sz="2000" b="0" dirty="0"/>
            <a:t>Eingangsphase</a:t>
          </a:r>
        </a:p>
      </dgm:t>
    </dgm:pt>
    <dgm:pt modelId="{5AFFC372-7E1C-4A2F-943E-3CA885332DA6}" type="parTrans" cxnId="{7940FB49-F28D-4BE9-9EE1-8187BED3414A}">
      <dgm:prSet/>
      <dgm:spPr/>
      <dgm:t>
        <a:bodyPr/>
        <a:lstStyle/>
        <a:p>
          <a:endParaRPr lang="de-DE"/>
        </a:p>
      </dgm:t>
    </dgm:pt>
    <dgm:pt modelId="{41E789A3-CF01-4447-900B-E3E7D2514A86}" type="sibTrans" cxnId="{7940FB49-F28D-4BE9-9EE1-8187BED3414A}">
      <dgm:prSet/>
      <dgm:spPr/>
      <dgm:t>
        <a:bodyPr/>
        <a:lstStyle/>
        <a:p>
          <a:endParaRPr lang="de-DE"/>
        </a:p>
      </dgm:t>
    </dgm:pt>
    <dgm:pt modelId="{527D8134-189B-43CB-AA95-6FF25FE4155D}" type="pres">
      <dgm:prSet presAssocID="{541880F7-6556-4937-9A9A-BD6FEAD4C8F9}" presName="Name0" presStyleCnt="0">
        <dgm:presLayoutVars>
          <dgm:chMax val="1"/>
          <dgm:chPref val="1"/>
          <dgm:dir/>
          <dgm:animOne val="branch"/>
          <dgm:animLvl val="lvl"/>
        </dgm:presLayoutVars>
      </dgm:prSet>
      <dgm:spPr/>
    </dgm:pt>
    <dgm:pt modelId="{DE62ACE5-3A95-4ADE-BB54-C2B374036F0A}" type="pres">
      <dgm:prSet presAssocID="{A42AD435-4C60-40DE-A382-DDDD158EDA40}" presName="singleCycle" presStyleCnt="0"/>
      <dgm:spPr/>
    </dgm:pt>
    <dgm:pt modelId="{C6A5A81C-128A-49D2-BB88-C7203B312293}" type="pres">
      <dgm:prSet presAssocID="{A42AD435-4C60-40DE-A382-DDDD158EDA40}" presName="singleCenter" presStyleLbl="node1" presStyleIdx="0" presStyleCnt="6">
        <dgm:presLayoutVars>
          <dgm:chMax val="7"/>
          <dgm:chPref val="7"/>
        </dgm:presLayoutVars>
      </dgm:prSet>
      <dgm:spPr/>
    </dgm:pt>
    <dgm:pt modelId="{F5454A5B-B289-4AF2-95DB-72FDF77FEB68}" type="pres">
      <dgm:prSet presAssocID="{4B74DC31-95FA-4E67-A2FF-7AB70DB238B0}" presName="Name56" presStyleLbl="parChTrans1D2" presStyleIdx="0" presStyleCnt="5"/>
      <dgm:spPr/>
    </dgm:pt>
    <dgm:pt modelId="{2A080B46-1ABD-4B27-B7C2-F9CFE5A15A24}" type="pres">
      <dgm:prSet presAssocID="{F33D1C1E-7287-40E0-9486-838DB7E75FE2}" presName="text0" presStyleLbl="node1" presStyleIdx="1" presStyleCnt="6" custScaleX="204180" custScaleY="148495" custRadScaleRad="91561" custRadScaleInc="-1961">
        <dgm:presLayoutVars>
          <dgm:bulletEnabled val="1"/>
        </dgm:presLayoutVars>
      </dgm:prSet>
      <dgm:spPr/>
    </dgm:pt>
    <dgm:pt modelId="{E4DDC995-E7B9-4900-B581-F973A99C3357}" type="pres">
      <dgm:prSet presAssocID="{A77D0EB0-4695-4180-B4DA-D13E3ADCB429}" presName="Name56" presStyleLbl="parChTrans1D2" presStyleIdx="1" presStyleCnt="5"/>
      <dgm:spPr/>
    </dgm:pt>
    <dgm:pt modelId="{EA04CD24-6D95-4295-9EDC-8B11D07B26BF}" type="pres">
      <dgm:prSet presAssocID="{C728F721-0B3A-49F8-ACB0-B9A7012314A8}" presName="text0" presStyleLbl="node1" presStyleIdx="2" presStyleCnt="6" custScaleX="204180" custScaleY="148495" custRadScaleRad="172612" custRadScaleInc="25787">
        <dgm:presLayoutVars>
          <dgm:bulletEnabled val="1"/>
        </dgm:presLayoutVars>
      </dgm:prSet>
      <dgm:spPr/>
    </dgm:pt>
    <dgm:pt modelId="{B03835AC-9DA6-4C8E-BCAB-E3B96C974FBA}" type="pres">
      <dgm:prSet presAssocID="{2EFB248D-6CB2-4D65-9E99-EE9DE6752B37}" presName="Name56" presStyleLbl="parChTrans1D2" presStyleIdx="2" presStyleCnt="5"/>
      <dgm:spPr/>
    </dgm:pt>
    <dgm:pt modelId="{C3B9F92E-F309-445C-95C6-148E750F1E2A}" type="pres">
      <dgm:prSet presAssocID="{CB1EE927-4CD5-43AC-8827-25F9C70748C2}" presName="text0" presStyleLbl="node1" presStyleIdx="3" presStyleCnt="6" custScaleX="204180" custScaleY="148495" custRadScaleRad="129043" custRadScaleInc="-52842">
        <dgm:presLayoutVars>
          <dgm:bulletEnabled val="1"/>
        </dgm:presLayoutVars>
      </dgm:prSet>
      <dgm:spPr/>
    </dgm:pt>
    <dgm:pt modelId="{82761569-5659-4449-BA97-54169271467A}" type="pres">
      <dgm:prSet presAssocID="{CD995CB0-E0DA-4913-9F7C-3AF968EE320F}" presName="Name56" presStyleLbl="parChTrans1D2" presStyleIdx="3" presStyleCnt="5"/>
      <dgm:spPr/>
    </dgm:pt>
    <dgm:pt modelId="{BB5FD2D8-D65D-478A-A3C7-5D135FF86AFE}" type="pres">
      <dgm:prSet presAssocID="{F35B314A-2C70-4616-8C48-2351C6738A0A}" presName="text0" presStyleLbl="node1" presStyleIdx="4" presStyleCnt="6" custScaleX="204180" custScaleY="148495" custRadScaleRad="140640" custRadScaleInc="66537">
        <dgm:presLayoutVars>
          <dgm:bulletEnabled val="1"/>
        </dgm:presLayoutVars>
      </dgm:prSet>
      <dgm:spPr/>
    </dgm:pt>
    <dgm:pt modelId="{4A375922-C22D-4E3D-9B76-2D03C8414072}" type="pres">
      <dgm:prSet presAssocID="{5AFFC372-7E1C-4A2F-943E-3CA885332DA6}" presName="Name56" presStyleLbl="parChTrans1D2" presStyleIdx="4" presStyleCnt="5"/>
      <dgm:spPr/>
    </dgm:pt>
    <dgm:pt modelId="{CE834686-F047-4971-B72A-B23C15412DFF}" type="pres">
      <dgm:prSet presAssocID="{C485F815-0B12-47E2-87AA-C2AAEE8C0371}" presName="text0" presStyleLbl="node1" presStyleIdx="5" presStyleCnt="6" custScaleX="204180" custScaleY="148495" custRadScaleRad="155051" custRadScaleInc="2721">
        <dgm:presLayoutVars>
          <dgm:bulletEnabled val="1"/>
        </dgm:presLayoutVars>
      </dgm:prSet>
      <dgm:spPr/>
    </dgm:pt>
  </dgm:ptLst>
  <dgm:cxnLst>
    <dgm:cxn modelId="{13E03905-659D-4F34-8129-F3696DDE1B71}" type="presOf" srcId="{F35B314A-2C70-4616-8C48-2351C6738A0A}" destId="{BB5FD2D8-D65D-478A-A3C7-5D135FF86AFE}" srcOrd="0" destOrd="0" presId="urn:microsoft.com/office/officeart/2008/layout/RadialCluster"/>
    <dgm:cxn modelId="{145DBB06-0496-4FA7-B753-B02FDA7F9207}" type="presOf" srcId="{4B74DC31-95FA-4E67-A2FF-7AB70DB238B0}" destId="{F5454A5B-B289-4AF2-95DB-72FDF77FEB68}" srcOrd="0" destOrd="0" presId="urn:microsoft.com/office/officeart/2008/layout/RadialCluster"/>
    <dgm:cxn modelId="{D4038308-0E09-45A3-9DAC-1D7A33525AD9}" srcId="{A42AD435-4C60-40DE-A382-DDDD158EDA40}" destId="{F33D1C1E-7287-40E0-9486-838DB7E75FE2}" srcOrd="0" destOrd="0" parTransId="{4B74DC31-95FA-4E67-A2FF-7AB70DB238B0}" sibTransId="{6543911A-798C-4DD6-AD37-2B11B2CA6D03}"/>
    <dgm:cxn modelId="{20A24719-012B-4F97-9840-3D74AF3DEE53}" srcId="{541880F7-6556-4937-9A9A-BD6FEAD4C8F9}" destId="{A42AD435-4C60-40DE-A382-DDDD158EDA40}" srcOrd="0" destOrd="0" parTransId="{A8DA0442-F833-444A-9161-2EDDD4943CF6}" sibTransId="{EDCD717E-FD46-4039-B9E7-78AEEB33E903}"/>
    <dgm:cxn modelId="{68FE5D2E-E04E-45E3-A73C-F130501539FB}" srcId="{A42AD435-4C60-40DE-A382-DDDD158EDA40}" destId="{F35B314A-2C70-4616-8C48-2351C6738A0A}" srcOrd="3" destOrd="0" parTransId="{CD995CB0-E0DA-4913-9F7C-3AF968EE320F}" sibTransId="{48752ABD-B3F4-4535-AB14-98D9B7EFE77D}"/>
    <dgm:cxn modelId="{06C61434-8AB2-4704-BEFB-3E9C6C1F4499}" type="presOf" srcId="{541880F7-6556-4937-9A9A-BD6FEAD4C8F9}" destId="{527D8134-189B-43CB-AA95-6FF25FE4155D}" srcOrd="0" destOrd="0" presId="urn:microsoft.com/office/officeart/2008/layout/RadialCluster"/>
    <dgm:cxn modelId="{F7948938-9784-4BD7-B890-360ADC9FA4FF}" type="presOf" srcId="{F33D1C1E-7287-40E0-9486-838DB7E75FE2}" destId="{2A080B46-1ABD-4B27-B7C2-F9CFE5A15A24}" srcOrd="0" destOrd="0" presId="urn:microsoft.com/office/officeart/2008/layout/RadialCluster"/>
    <dgm:cxn modelId="{07CB383D-FE52-42CE-9694-75E407EAD4CD}" srcId="{A42AD435-4C60-40DE-A382-DDDD158EDA40}" destId="{C728F721-0B3A-49F8-ACB0-B9A7012314A8}" srcOrd="1" destOrd="0" parTransId="{A77D0EB0-4695-4180-B4DA-D13E3ADCB429}" sibTransId="{2EB31859-BA10-4435-9A06-977CE1F2C4ED}"/>
    <dgm:cxn modelId="{38DDE846-A4B3-4A20-B28E-BDD3F5A02DA1}" type="presOf" srcId="{A77D0EB0-4695-4180-B4DA-D13E3ADCB429}" destId="{E4DDC995-E7B9-4900-B581-F973A99C3357}" srcOrd="0" destOrd="0" presId="urn:microsoft.com/office/officeart/2008/layout/RadialCluster"/>
    <dgm:cxn modelId="{7940FB49-F28D-4BE9-9EE1-8187BED3414A}" srcId="{A42AD435-4C60-40DE-A382-DDDD158EDA40}" destId="{C485F815-0B12-47E2-87AA-C2AAEE8C0371}" srcOrd="4" destOrd="0" parTransId="{5AFFC372-7E1C-4A2F-943E-3CA885332DA6}" sibTransId="{41E789A3-CF01-4447-900B-E3E7D2514A86}"/>
    <dgm:cxn modelId="{228C2564-38D7-46D7-9009-3140F61E1F65}" type="presOf" srcId="{CD995CB0-E0DA-4913-9F7C-3AF968EE320F}" destId="{82761569-5659-4449-BA97-54169271467A}" srcOrd="0" destOrd="0" presId="urn:microsoft.com/office/officeart/2008/layout/RadialCluster"/>
    <dgm:cxn modelId="{5A45E268-2FDB-4633-A928-7054593381D8}" type="presOf" srcId="{C485F815-0B12-47E2-87AA-C2AAEE8C0371}" destId="{CE834686-F047-4971-B72A-B23C15412DFF}" srcOrd="0" destOrd="0" presId="urn:microsoft.com/office/officeart/2008/layout/RadialCluster"/>
    <dgm:cxn modelId="{211A5F6D-E3C3-47CD-8B06-1E2E9EF9F007}" type="presOf" srcId="{CB1EE927-4CD5-43AC-8827-25F9C70748C2}" destId="{C3B9F92E-F309-445C-95C6-148E750F1E2A}" srcOrd="0" destOrd="0" presId="urn:microsoft.com/office/officeart/2008/layout/RadialCluster"/>
    <dgm:cxn modelId="{9A613680-18AA-4DA1-A8CC-C2E1A232949E}" type="presOf" srcId="{5AFFC372-7E1C-4A2F-943E-3CA885332DA6}" destId="{4A375922-C22D-4E3D-9B76-2D03C8414072}" srcOrd="0" destOrd="0" presId="urn:microsoft.com/office/officeart/2008/layout/RadialCluster"/>
    <dgm:cxn modelId="{379E628F-6C28-427E-AB72-B44C78D47311}" srcId="{A42AD435-4C60-40DE-A382-DDDD158EDA40}" destId="{CB1EE927-4CD5-43AC-8827-25F9C70748C2}" srcOrd="2" destOrd="0" parTransId="{2EFB248D-6CB2-4D65-9E99-EE9DE6752B37}" sibTransId="{81A37F50-C66F-4819-8DF2-677C7725ADBB}"/>
    <dgm:cxn modelId="{A1EA539C-D82B-4724-B2CB-4EA15F347989}" type="presOf" srcId="{A42AD435-4C60-40DE-A382-DDDD158EDA40}" destId="{C6A5A81C-128A-49D2-BB88-C7203B312293}" srcOrd="0" destOrd="0" presId="urn:microsoft.com/office/officeart/2008/layout/RadialCluster"/>
    <dgm:cxn modelId="{98758BC5-392E-4409-A49C-27E712136D10}" type="presOf" srcId="{C728F721-0B3A-49F8-ACB0-B9A7012314A8}" destId="{EA04CD24-6D95-4295-9EDC-8B11D07B26BF}" srcOrd="0" destOrd="0" presId="urn:microsoft.com/office/officeart/2008/layout/RadialCluster"/>
    <dgm:cxn modelId="{880370DE-C6AE-4829-951D-84B88880D73A}" type="presOf" srcId="{2EFB248D-6CB2-4D65-9E99-EE9DE6752B37}" destId="{B03835AC-9DA6-4C8E-BCAB-E3B96C974FBA}" srcOrd="0" destOrd="0" presId="urn:microsoft.com/office/officeart/2008/layout/RadialCluster"/>
    <dgm:cxn modelId="{97AC54C7-BE10-451F-A10D-F8840BC1D5AC}" type="presParOf" srcId="{527D8134-189B-43CB-AA95-6FF25FE4155D}" destId="{DE62ACE5-3A95-4ADE-BB54-C2B374036F0A}" srcOrd="0" destOrd="0" presId="urn:microsoft.com/office/officeart/2008/layout/RadialCluster"/>
    <dgm:cxn modelId="{78B5ED88-F49E-47EF-ABE6-AC25A21F0E26}" type="presParOf" srcId="{DE62ACE5-3A95-4ADE-BB54-C2B374036F0A}" destId="{C6A5A81C-128A-49D2-BB88-C7203B312293}" srcOrd="0" destOrd="0" presId="urn:microsoft.com/office/officeart/2008/layout/RadialCluster"/>
    <dgm:cxn modelId="{D25A3D7C-6FBD-427F-9D68-57558761BB32}" type="presParOf" srcId="{DE62ACE5-3A95-4ADE-BB54-C2B374036F0A}" destId="{F5454A5B-B289-4AF2-95DB-72FDF77FEB68}" srcOrd="1" destOrd="0" presId="urn:microsoft.com/office/officeart/2008/layout/RadialCluster"/>
    <dgm:cxn modelId="{89243B8C-3F19-4D61-93F2-0BC8849B314F}" type="presParOf" srcId="{DE62ACE5-3A95-4ADE-BB54-C2B374036F0A}" destId="{2A080B46-1ABD-4B27-B7C2-F9CFE5A15A24}" srcOrd="2" destOrd="0" presId="urn:microsoft.com/office/officeart/2008/layout/RadialCluster"/>
    <dgm:cxn modelId="{619FBBCD-08F9-4470-A5F4-4C65E471524F}" type="presParOf" srcId="{DE62ACE5-3A95-4ADE-BB54-C2B374036F0A}" destId="{E4DDC995-E7B9-4900-B581-F973A99C3357}" srcOrd="3" destOrd="0" presId="urn:microsoft.com/office/officeart/2008/layout/RadialCluster"/>
    <dgm:cxn modelId="{FB462378-5220-498B-A88D-49239E1147FC}" type="presParOf" srcId="{DE62ACE5-3A95-4ADE-BB54-C2B374036F0A}" destId="{EA04CD24-6D95-4295-9EDC-8B11D07B26BF}" srcOrd="4" destOrd="0" presId="urn:microsoft.com/office/officeart/2008/layout/RadialCluster"/>
    <dgm:cxn modelId="{919434EA-7BD6-48C3-8E18-A7BFD29A9FC3}" type="presParOf" srcId="{DE62ACE5-3A95-4ADE-BB54-C2B374036F0A}" destId="{B03835AC-9DA6-4C8E-BCAB-E3B96C974FBA}" srcOrd="5" destOrd="0" presId="urn:microsoft.com/office/officeart/2008/layout/RadialCluster"/>
    <dgm:cxn modelId="{453C8645-1F7B-4288-B7F9-5D84A212AB6E}" type="presParOf" srcId="{DE62ACE5-3A95-4ADE-BB54-C2B374036F0A}" destId="{C3B9F92E-F309-445C-95C6-148E750F1E2A}" srcOrd="6" destOrd="0" presId="urn:microsoft.com/office/officeart/2008/layout/RadialCluster"/>
    <dgm:cxn modelId="{3C885080-6569-484F-B0BB-6F1185457C80}" type="presParOf" srcId="{DE62ACE5-3A95-4ADE-BB54-C2B374036F0A}" destId="{82761569-5659-4449-BA97-54169271467A}" srcOrd="7" destOrd="0" presId="urn:microsoft.com/office/officeart/2008/layout/RadialCluster"/>
    <dgm:cxn modelId="{1EF57737-270B-43C0-8A93-D68C4000F834}" type="presParOf" srcId="{DE62ACE5-3A95-4ADE-BB54-C2B374036F0A}" destId="{BB5FD2D8-D65D-478A-A3C7-5D135FF86AFE}" srcOrd="8" destOrd="0" presId="urn:microsoft.com/office/officeart/2008/layout/RadialCluster"/>
    <dgm:cxn modelId="{9B769303-B817-4260-9109-CA7164E3CC07}" type="presParOf" srcId="{DE62ACE5-3A95-4ADE-BB54-C2B374036F0A}" destId="{4A375922-C22D-4E3D-9B76-2D03C8414072}" srcOrd="9" destOrd="0" presId="urn:microsoft.com/office/officeart/2008/layout/RadialCluster"/>
    <dgm:cxn modelId="{A84BF74B-E4F0-43D0-B501-A7C2D4F5EB9A}" type="presParOf" srcId="{DE62ACE5-3A95-4ADE-BB54-C2B374036F0A}" destId="{CE834686-F047-4971-B72A-B23C15412DFF}" srcOrd="10" destOrd="0" presId="urn:microsoft.com/office/officeart/2008/layout/RadialCluster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6A62CF31-A5FA-4337-B1C3-67D7679C1B2B}" type="doc">
      <dgm:prSet loTypeId="urn:microsoft.com/office/officeart/2005/8/layout/chevron2" loCatId="list" qsTypeId="urn:microsoft.com/office/officeart/2005/8/quickstyle/simple5" qsCatId="simple" csTypeId="urn:microsoft.com/office/officeart/2005/8/colors/accent1_4" csCatId="accent1" phldr="1"/>
      <dgm:spPr/>
      <dgm:t>
        <a:bodyPr/>
        <a:lstStyle/>
        <a:p>
          <a:endParaRPr lang="de-DE"/>
        </a:p>
      </dgm:t>
    </dgm:pt>
    <dgm:pt modelId="{4ED039A9-0F37-416F-9C84-E3D76A82AAF0}">
      <dgm:prSet phldrT="[Text]" custT="1">
        <dgm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pPr>
            <a:lnSpc>
              <a:spcPct val="100000"/>
            </a:lnSpc>
          </a:pPr>
          <a:r>
            <a:rPr lang="de-DE" sz="1400" dirty="0"/>
            <a:t>Vorlesungen</a:t>
          </a:r>
          <a:endParaRPr lang="de-DE" sz="1000" dirty="0"/>
        </a:p>
      </dgm:t>
    </dgm:pt>
    <dgm:pt modelId="{F55C4CBE-B43F-400E-8F03-F94F6F552572}" type="parTrans" cxnId="{DD2451F1-34B7-4C7C-8F58-1276E1E2EF4D}">
      <dgm:prSet/>
      <dgm:spPr/>
      <dgm:t>
        <a:bodyPr/>
        <a:lstStyle/>
        <a:p>
          <a:endParaRPr lang="de-DE"/>
        </a:p>
      </dgm:t>
    </dgm:pt>
    <dgm:pt modelId="{25390AB2-2B77-4B61-B3B7-B9D88A7D5110}" type="sibTrans" cxnId="{DD2451F1-34B7-4C7C-8F58-1276E1E2EF4D}">
      <dgm:prSet/>
      <dgm:spPr/>
      <dgm:t>
        <a:bodyPr/>
        <a:lstStyle/>
        <a:p>
          <a:endParaRPr lang="de-DE"/>
        </a:p>
      </dgm:t>
    </dgm:pt>
    <dgm:pt modelId="{47C7A73F-1DF8-4E0F-895C-2811A6EE064C}">
      <dgm:prSet phldrT="[Text]" custT="1"/>
      <dgm:spPr/>
      <dgm:t>
        <a:bodyPr/>
        <a:lstStyle/>
        <a:p>
          <a:pPr>
            <a:lnSpc>
              <a:spcPct val="150000"/>
            </a:lnSpc>
          </a:pPr>
          <a:r>
            <a:rPr lang="de-DE" sz="1800" i="0" u="sng" dirty="0"/>
            <a:t>Akteur*innen:</a:t>
          </a:r>
          <a:r>
            <a:rPr lang="de-DE" sz="1800" i="1" dirty="0"/>
            <a:t> Professor*innen</a:t>
          </a:r>
        </a:p>
      </dgm:t>
    </dgm:pt>
    <dgm:pt modelId="{459DB35C-974E-408C-9CCC-F180BF267C5A}" type="parTrans" cxnId="{0D5F862C-EBA2-4C25-8C31-0EC69AD46929}">
      <dgm:prSet/>
      <dgm:spPr/>
      <dgm:t>
        <a:bodyPr/>
        <a:lstStyle/>
        <a:p>
          <a:endParaRPr lang="de-DE"/>
        </a:p>
      </dgm:t>
    </dgm:pt>
    <dgm:pt modelId="{DA850308-1481-4918-A15C-49003DD8B339}" type="sibTrans" cxnId="{0D5F862C-EBA2-4C25-8C31-0EC69AD46929}">
      <dgm:prSet/>
      <dgm:spPr/>
      <dgm:t>
        <a:bodyPr/>
        <a:lstStyle/>
        <a:p>
          <a:endParaRPr lang="de-DE"/>
        </a:p>
      </dgm:t>
    </dgm:pt>
    <dgm:pt modelId="{A5DD122F-93C1-4042-B68B-1E69D8664350}">
      <dgm:prSet phldrT="[Text]" custT="1"/>
      <dgm:spPr/>
      <dgm:t>
        <a:bodyPr/>
        <a:lstStyle/>
        <a:p>
          <a:pPr>
            <a:lnSpc>
              <a:spcPct val="150000"/>
            </a:lnSpc>
          </a:pPr>
          <a:r>
            <a:rPr lang="de-DE" sz="1800" b="1" dirty="0"/>
            <a:t>Vermittlung des materiellen Wissens </a:t>
          </a:r>
        </a:p>
      </dgm:t>
    </dgm:pt>
    <dgm:pt modelId="{6312EE22-E303-4D95-9208-B7C87E27A73C}" type="parTrans" cxnId="{3D57322F-10D4-458C-82B5-780DF6FDEAC1}">
      <dgm:prSet/>
      <dgm:spPr/>
      <dgm:t>
        <a:bodyPr/>
        <a:lstStyle/>
        <a:p>
          <a:endParaRPr lang="de-DE"/>
        </a:p>
      </dgm:t>
    </dgm:pt>
    <dgm:pt modelId="{A9555809-74FE-4E78-8C68-D9EE7AA81453}" type="sibTrans" cxnId="{3D57322F-10D4-458C-82B5-780DF6FDEAC1}">
      <dgm:prSet/>
      <dgm:spPr/>
      <dgm:t>
        <a:bodyPr/>
        <a:lstStyle/>
        <a:p>
          <a:endParaRPr lang="de-DE"/>
        </a:p>
      </dgm:t>
    </dgm:pt>
    <dgm:pt modelId="{B82135B3-8B15-4A75-8387-B3440ED420BB}">
      <dgm:prSet phldrT="[Text]" custT="1">
        <dgm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dgm:style>
      </dgm:prSet>
      <dgm:spPr>
        <a:solidFill>
          <a:schemeClr val="accent1">
            <a:lumMod val="40000"/>
            <a:lumOff val="60000"/>
          </a:schemeClr>
        </a:solidFill>
      </dgm:spPr>
      <dgm:t>
        <a:bodyPr/>
        <a:lstStyle/>
        <a:p>
          <a:pPr>
            <a:lnSpc>
              <a:spcPct val="100000"/>
            </a:lnSpc>
          </a:pPr>
          <a:r>
            <a:rPr lang="de-DE" sz="1400" b="0" dirty="0" err="1">
              <a:solidFill>
                <a:srgbClr val="0D2C5A"/>
              </a:solidFill>
            </a:rPr>
            <a:t>Arbeitsge-meinschaften</a:t>
          </a:r>
          <a:endParaRPr lang="de-DE" sz="2000" b="0" dirty="0">
            <a:solidFill>
              <a:srgbClr val="0D2C5A"/>
            </a:solidFill>
          </a:endParaRPr>
        </a:p>
      </dgm:t>
    </dgm:pt>
    <dgm:pt modelId="{1017E769-F047-41CC-BAFB-467188017663}" type="parTrans" cxnId="{E7D9297E-9E0E-4674-BDBD-DDC504D32148}">
      <dgm:prSet/>
      <dgm:spPr/>
      <dgm:t>
        <a:bodyPr/>
        <a:lstStyle/>
        <a:p>
          <a:endParaRPr lang="de-DE"/>
        </a:p>
      </dgm:t>
    </dgm:pt>
    <dgm:pt modelId="{4BA5F223-3CDA-410C-9601-03F35335BC92}" type="sibTrans" cxnId="{E7D9297E-9E0E-4674-BDBD-DDC504D32148}">
      <dgm:prSet/>
      <dgm:spPr/>
      <dgm:t>
        <a:bodyPr/>
        <a:lstStyle/>
        <a:p>
          <a:endParaRPr lang="de-DE"/>
        </a:p>
      </dgm:t>
    </dgm:pt>
    <dgm:pt modelId="{5DED9EEB-C5A5-4E6E-AC94-4FAA6F262C3F}">
      <dgm:prSet phldrT="[Text]" custT="1"/>
      <dgm:spPr/>
      <dgm:t>
        <a:bodyPr/>
        <a:lstStyle/>
        <a:p>
          <a:pPr>
            <a:lnSpc>
              <a:spcPct val="150000"/>
            </a:lnSpc>
          </a:pPr>
          <a:r>
            <a:rPr lang="de-DE" sz="1800" i="0" u="sng" dirty="0"/>
            <a:t>Akteur*innen:</a:t>
          </a:r>
          <a:r>
            <a:rPr lang="de-DE" sz="1800" i="0" u="none" dirty="0"/>
            <a:t> </a:t>
          </a:r>
          <a:r>
            <a:rPr lang="de-DE" sz="1800" i="1" dirty="0"/>
            <a:t>Wissenschaftliche Mitarbeiter*innen</a:t>
          </a:r>
        </a:p>
      </dgm:t>
    </dgm:pt>
    <dgm:pt modelId="{86BC0F38-82EE-49DF-92C6-BEDCDBF85ED8}" type="parTrans" cxnId="{6F38FA5C-A15D-478C-8446-5C336E49FECB}">
      <dgm:prSet/>
      <dgm:spPr/>
      <dgm:t>
        <a:bodyPr/>
        <a:lstStyle/>
        <a:p>
          <a:endParaRPr lang="de-DE"/>
        </a:p>
      </dgm:t>
    </dgm:pt>
    <dgm:pt modelId="{7D3B98A0-DCB5-4C5F-A8F3-245BC70EAA40}" type="sibTrans" cxnId="{6F38FA5C-A15D-478C-8446-5C336E49FECB}">
      <dgm:prSet/>
      <dgm:spPr/>
      <dgm:t>
        <a:bodyPr/>
        <a:lstStyle/>
        <a:p>
          <a:endParaRPr lang="de-DE"/>
        </a:p>
      </dgm:t>
    </dgm:pt>
    <dgm:pt modelId="{950B2D8B-B63E-441E-B993-4E744A472817}">
      <dgm:prSet phldrT="[Text]" custT="1"/>
      <dgm:spPr/>
      <dgm:t>
        <a:bodyPr/>
        <a:lstStyle/>
        <a:p>
          <a:pPr>
            <a:lnSpc>
              <a:spcPct val="150000"/>
            </a:lnSpc>
          </a:pPr>
          <a:r>
            <a:rPr lang="de-DE" sz="1800" b="1" dirty="0"/>
            <a:t>Anwendung des materiellen Wissens</a:t>
          </a:r>
          <a:r>
            <a:rPr lang="de-DE" sz="1800" dirty="0"/>
            <a:t> (Fallbearbeitung)</a:t>
          </a:r>
        </a:p>
      </dgm:t>
    </dgm:pt>
    <dgm:pt modelId="{736F642A-545A-4386-9F72-A5CDE6CB49FA}" type="parTrans" cxnId="{BD0375D6-BD63-48E2-8D7C-AAA55FCE7773}">
      <dgm:prSet/>
      <dgm:spPr/>
      <dgm:t>
        <a:bodyPr/>
        <a:lstStyle/>
        <a:p>
          <a:endParaRPr lang="de-DE"/>
        </a:p>
      </dgm:t>
    </dgm:pt>
    <dgm:pt modelId="{411544BA-5AD2-41FC-8B6A-8349282B9E0A}" type="sibTrans" cxnId="{BD0375D6-BD63-48E2-8D7C-AAA55FCE7773}">
      <dgm:prSet/>
      <dgm:spPr/>
      <dgm:t>
        <a:bodyPr/>
        <a:lstStyle/>
        <a:p>
          <a:endParaRPr lang="de-DE"/>
        </a:p>
      </dgm:t>
    </dgm:pt>
    <dgm:pt modelId="{ECEC6F5A-DFC6-4467-A889-6BA5786EBD14}" type="pres">
      <dgm:prSet presAssocID="{6A62CF31-A5FA-4337-B1C3-67D7679C1B2B}" presName="linearFlow" presStyleCnt="0">
        <dgm:presLayoutVars>
          <dgm:dir/>
          <dgm:animLvl val="lvl"/>
          <dgm:resizeHandles val="exact"/>
        </dgm:presLayoutVars>
      </dgm:prSet>
      <dgm:spPr/>
    </dgm:pt>
    <dgm:pt modelId="{BE6E70DB-4E90-43DA-9B20-7B8DE2F06F49}" type="pres">
      <dgm:prSet presAssocID="{4ED039A9-0F37-416F-9C84-E3D76A82AAF0}" presName="composite" presStyleCnt="0"/>
      <dgm:spPr/>
    </dgm:pt>
    <dgm:pt modelId="{9315563B-1EC7-4886-8C19-35A6BAAB3451}" type="pres">
      <dgm:prSet presAssocID="{4ED039A9-0F37-416F-9C84-E3D76A82AAF0}" presName="parentText" presStyleLbl="alignNode1" presStyleIdx="0" presStyleCnt="2">
        <dgm:presLayoutVars>
          <dgm:chMax val="1"/>
          <dgm:bulletEnabled val="1"/>
        </dgm:presLayoutVars>
      </dgm:prSet>
      <dgm:spPr/>
    </dgm:pt>
    <dgm:pt modelId="{FD7B4353-3A9C-4AD6-9ECD-7BCF03818FC3}" type="pres">
      <dgm:prSet presAssocID="{4ED039A9-0F37-416F-9C84-E3D76A82AAF0}" presName="descendantText" presStyleLbl="alignAcc1" presStyleIdx="0" presStyleCnt="2">
        <dgm:presLayoutVars>
          <dgm:bulletEnabled val="1"/>
        </dgm:presLayoutVars>
      </dgm:prSet>
      <dgm:spPr/>
    </dgm:pt>
    <dgm:pt modelId="{6DCB804D-E144-41DC-A03F-1AB3D1B47B0C}" type="pres">
      <dgm:prSet presAssocID="{25390AB2-2B77-4B61-B3B7-B9D88A7D5110}" presName="sp" presStyleCnt="0"/>
      <dgm:spPr/>
    </dgm:pt>
    <dgm:pt modelId="{85AE9EEC-C951-44CF-9160-28E24C15D88D}" type="pres">
      <dgm:prSet presAssocID="{B82135B3-8B15-4A75-8387-B3440ED420BB}" presName="composite" presStyleCnt="0"/>
      <dgm:spPr/>
    </dgm:pt>
    <dgm:pt modelId="{E8654FFB-DC55-461D-953C-D16E8EC6230E}" type="pres">
      <dgm:prSet presAssocID="{B82135B3-8B15-4A75-8387-B3440ED420BB}" presName="parentText" presStyleLbl="alignNode1" presStyleIdx="1" presStyleCnt="2" custAng="0">
        <dgm:presLayoutVars>
          <dgm:chMax val="1"/>
          <dgm:bulletEnabled val="1"/>
        </dgm:presLayoutVars>
      </dgm:prSet>
      <dgm:spPr/>
    </dgm:pt>
    <dgm:pt modelId="{7E748DDA-F7B3-458E-90E4-607D6C6CAAF4}" type="pres">
      <dgm:prSet presAssocID="{B82135B3-8B15-4A75-8387-B3440ED420BB}" presName="descendantText" presStyleLbl="alignAcc1" presStyleIdx="1" presStyleCnt="2">
        <dgm:presLayoutVars>
          <dgm:bulletEnabled val="1"/>
        </dgm:presLayoutVars>
      </dgm:prSet>
      <dgm:spPr/>
    </dgm:pt>
  </dgm:ptLst>
  <dgm:cxnLst>
    <dgm:cxn modelId="{AC76761B-5870-4561-B136-F841617E1B09}" type="presOf" srcId="{4ED039A9-0F37-416F-9C84-E3D76A82AAF0}" destId="{9315563B-1EC7-4886-8C19-35A6BAAB3451}" srcOrd="0" destOrd="0" presId="urn:microsoft.com/office/officeart/2005/8/layout/chevron2"/>
    <dgm:cxn modelId="{0D5F862C-EBA2-4C25-8C31-0EC69AD46929}" srcId="{4ED039A9-0F37-416F-9C84-E3D76A82AAF0}" destId="{47C7A73F-1DF8-4E0F-895C-2811A6EE064C}" srcOrd="0" destOrd="0" parTransId="{459DB35C-974E-408C-9CCC-F180BF267C5A}" sibTransId="{DA850308-1481-4918-A15C-49003DD8B339}"/>
    <dgm:cxn modelId="{3D57322F-10D4-458C-82B5-780DF6FDEAC1}" srcId="{4ED039A9-0F37-416F-9C84-E3D76A82AAF0}" destId="{A5DD122F-93C1-4042-B68B-1E69D8664350}" srcOrd="1" destOrd="0" parTransId="{6312EE22-E303-4D95-9208-B7C87E27A73C}" sibTransId="{A9555809-74FE-4E78-8C68-D9EE7AA81453}"/>
    <dgm:cxn modelId="{1EE7B02F-3214-44B7-A063-FCD498426C1D}" type="presOf" srcId="{5DED9EEB-C5A5-4E6E-AC94-4FAA6F262C3F}" destId="{7E748DDA-F7B3-458E-90E4-607D6C6CAAF4}" srcOrd="0" destOrd="0" presId="urn:microsoft.com/office/officeart/2005/8/layout/chevron2"/>
    <dgm:cxn modelId="{4813F232-6B29-4E53-992E-7CE90CA3A8E3}" type="presOf" srcId="{B82135B3-8B15-4A75-8387-B3440ED420BB}" destId="{E8654FFB-DC55-461D-953C-D16E8EC6230E}" srcOrd="0" destOrd="0" presId="urn:microsoft.com/office/officeart/2005/8/layout/chevron2"/>
    <dgm:cxn modelId="{F7B0FB3B-3C7C-448E-A840-AD4D1029320C}" type="presOf" srcId="{950B2D8B-B63E-441E-B993-4E744A472817}" destId="{7E748DDA-F7B3-458E-90E4-607D6C6CAAF4}" srcOrd="0" destOrd="1" presId="urn:microsoft.com/office/officeart/2005/8/layout/chevron2"/>
    <dgm:cxn modelId="{6F38FA5C-A15D-478C-8446-5C336E49FECB}" srcId="{B82135B3-8B15-4A75-8387-B3440ED420BB}" destId="{5DED9EEB-C5A5-4E6E-AC94-4FAA6F262C3F}" srcOrd="0" destOrd="0" parTransId="{86BC0F38-82EE-49DF-92C6-BEDCDBF85ED8}" sibTransId="{7D3B98A0-DCB5-4C5F-A8F3-245BC70EAA40}"/>
    <dgm:cxn modelId="{E7D9297E-9E0E-4674-BDBD-DDC504D32148}" srcId="{6A62CF31-A5FA-4337-B1C3-67D7679C1B2B}" destId="{B82135B3-8B15-4A75-8387-B3440ED420BB}" srcOrd="1" destOrd="0" parTransId="{1017E769-F047-41CC-BAFB-467188017663}" sibTransId="{4BA5F223-3CDA-410C-9601-03F35335BC92}"/>
    <dgm:cxn modelId="{C987609F-4EDB-4E63-B837-3446E389FE79}" type="presOf" srcId="{A5DD122F-93C1-4042-B68B-1E69D8664350}" destId="{FD7B4353-3A9C-4AD6-9ECD-7BCF03818FC3}" srcOrd="0" destOrd="1" presId="urn:microsoft.com/office/officeart/2005/8/layout/chevron2"/>
    <dgm:cxn modelId="{DF5DD8CB-3617-4F43-87B8-C60C09215036}" type="presOf" srcId="{47C7A73F-1DF8-4E0F-895C-2811A6EE064C}" destId="{FD7B4353-3A9C-4AD6-9ECD-7BCF03818FC3}" srcOrd="0" destOrd="0" presId="urn:microsoft.com/office/officeart/2005/8/layout/chevron2"/>
    <dgm:cxn modelId="{BD0375D6-BD63-48E2-8D7C-AAA55FCE7773}" srcId="{B82135B3-8B15-4A75-8387-B3440ED420BB}" destId="{950B2D8B-B63E-441E-B993-4E744A472817}" srcOrd="1" destOrd="0" parTransId="{736F642A-545A-4386-9F72-A5CDE6CB49FA}" sibTransId="{411544BA-5AD2-41FC-8B6A-8349282B9E0A}"/>
    <dgm:cxn modelId="{3E6991E3-AB8D-4DDA-B8BA-CCDB062C900C}" type="presOf" srcId="{6A62CF31-A5FA-4337-B1C3-67D7679C1B2B}" destId="{ECEC6F5A-DFC6-4467-A889-6BA5786EBD14}" srcOrd="0" destOrd="0" presId="urn:microsoft.com/office/officeart/2005/8/layout/chevron2"/>
    <dgm:cxn modelId="{DD2451F1-34B7-4C7C-8F58-1276E1E2EF4D}" srcId="{6A62CF31-A5FA-4337-B1C3-67D7679C1B2B}" destId="{4ED039A9-0F37-416F-9C84-E3D76A82AAF0}" srcOrd="0" destOrd="0" parTransId="{F55C4CBE-B43F-400E-8F03-F94F6F552572}" sibTransId="{25390AB2-2B77-4B61-B3B7-B9D88A7D5110}"/>
    <dgm:cxn modelId="{22FCF1AE-97A1-48B9-99C5-8FF2D5D87FC3}" type="presParOf" srcId="{ECEC6F5A-DFC6-4467-A889-6BA5786EBD14}" destId="{BE6E70DB-4E90-43DA-9B20-7B8DE2F06F49}" srcOrd="0" destOrd="0" presId="urn:microsoft.com/office/officeart/2005/8/layout/chevron2"/>
    <dgm:cxn modelId="{5CB857F6-0EA2-48B1-99E5-CBF62D531AEF}" type="presParOf" srcId="{BE6E70DB-4E90-43DA-9B20-7B8DE2F06F49}" destId="{9315563B-1EC7-4886-8C19-35A6BAAB3451}" srcOrd="0" destOrd="0" presId="urn:microsoft.com/office/officeart/2005/8/layout/chevron2"/>
    <dgm:cxn modelId="{0BAD8E12-63F7-464C-8E72-C1D0EADE899C}" type="presParOf" srcId="{BE6E70DB-4E90-43DA-9B20-7B8DE2F06F49}" destId="{FD7B4353-3A9C-4AD6-9ECD-7BCF03818FC3}" srcOrd="1" destOrd="0" presId="urn:microsoft.com/office/officeart/2005/8/layout/chevron2"/>
    <dgm:cxn modelId="{619B9C23-8856-4E51-8C3E-57B3EE660F51}" type="presParOf" srcId="{ECEC6F5A-DFC6-4467-A889-6BA5786EBD14}" destId="{6DCB804D-E144-41DC-A03F-1AB3D1B47B0C}" srcOrd="1" destOrd="0" presId="urn:microsoft.com/office/officeart/2005/8/layout/chevron2"/>
    <dgm:cxn modelId="{EC345010-7A0E-4754-934F-7583C8BAEC72}" type="presParOf" srcId="{ECEC6F5A-DFC6-4467-A889-6BA5786EBD14}" destId="{85AE9EEC-C951-44CF-9160-28E24C15D88D}" srcOrd="2" destOrd="0" presId="urn:microsoft.com/office/officeart/2005/8/layout/chevron2"/>
    <dgm:cxn modelId="{38B5D16B-92F6-44C2-A66F-CC49B9188102}" type="presParOf" srcId="{85AE9EEC-C951-44CF-9160-28E24C15D88D}" destId="{E8654FFB-DC55-461D-953C-D16E8EC6230E}" srcOrd="0" destOrd="0" presId="urn:microsoft.com/office/officeart/2005/8/layout/chevron2"/>
    <dgm:cxn modelId="{C862DDAA-D9E8-4F26-965F-CC002B16516D}" type="presParOf" srcId="{85AE9EEC-C951-44CF-9160-28E24C15D88D}" destId="{7E748DDA-F7B3-458E-90E4-607D6C6CAAF4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541880F7-6556-4937-9A9A-BD6FEAD4C8F9}" type="doc">
      <dgm:prSet loTypeId="urn:microsoft.com/office/officeart/2008/layout/RadialCluster" loCatId="cycle" qsTypeId="urn:microsoft.com/office/officeart/2005/8/quickstyle/simple5" qsCatId="simple" csTypeId="urn:microsoft.com/office/officeart/2005/8/colors/accent2_2" csCatId="accent2" phldr="1"/>
      <dgm:spPr/>
      <dgm:t>
        <a:bodyPr/>
        <a:lstStyle/>
        <a:p>
          <a:endParaRPr lang="de-DE"/>
        </a:p>
      </dgm:t>
    </dgm:pt>
    <dgm:pt modelId="{A42AD435-4C60-40DE-A382-DDDD158EDA40}">
      <dgm:prSet phldrT="[Text]">
        <dgm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de-DE" dirty="0"/>
            <a:t>Wintersemester 2023/2024</a:t>
          </a:r>
        </a:p>
      </dgm:t>
    </dgm:pt>
    <dgm:pt modelId="{A8DA0442-F833-444A-9161-2EDDD4943CF6}" type="parTrans" cxnId="{20A24719-012B-4F97-9840-3D74AF3DEE53}">
      <dgm:prSet/>
      <dgm:spPr/>
      <dgm:t>
        <a:bodyPr/>
        <a:lstStyle/>
        <a:p>
          <a:endParaRPr lang="de-DE"/>
        </a:p>
      </dgm:t>
    </dgm:pt>
    <dgm:pt modelId="{EDCD717E-FD46-4039-B9E7-78AEEB33E903}" type="sibTrans" cxnId="{20A24719-012B-4F97-9840-3D74AF3DEE53}">
      <dgm:prSet/>
      <dgm:spPr/>
      <dgm:t>
        <a:bodyPr/>
        <a:lstStyle/>
        <a:p>
          <a:endParaRPr lang="de-DE"/>
        </a:p>
      </dgm:t>
    </dgm:pt>
    <dgm:pt modelId="{F33D1C1E-7287-40E0-9486-838DB7E75FE2}">
      <dgm:prSet phldrT="[Text]">
        <dgm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de-DE" b="1" dirty="0"/>
            <a:t>Betreuung</a:t>
          </a:r>
          <a:r>
            <a:rPr lang="de-DE" dirty="0"/>
            <a:t> Eingangsphase</a:t>
          </a:r>
        </a:p>
      </dgm:t>
    </dgm:pt>
    <dgm:pt modelId="{4B74DC31-95FA-4E67-A2FF-7AB70DB238B0}" type="parTrans" cxnId="{D4038308-0E09-45A3-9DAC-1D7A33525AD9}">
      <dgm:prSet/>
      <dgm:spPr/>
      <dgm:t>
        <a:bodyPr/>
        <a:lstStyle/>
        <a:p>
          <a:endParaRPr lang="de-DE"/>
        </a:p>
      </dgm:t>
    </dgm:pt>
    <dgm:pt modelId="{6543911A-798C-4DD6-AD37-2B11B2CA6D03}" type="sibTrans" cxnId="{D4038308-0E09-45A3-9DAC-1D7A33525AD9}">
      <dgm:prSet/>
      <dgm:spPr/>
      <dgm:t>
        <a:bodyPr/>
        <a:lstStyle/>
        <a:p>
          <a:endParaRPr lang="de-DE"/>
        </a:p>
      </dgm:t>
    </dgm:pt>
    <dgm:pt modelId="{C728F721-0B3A-49F8-ACB0-B9A7012314A8}">
      <dgm:prSet phldrT="[Text]" custT="1">
        <dgm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de-DE" sz="2000" dirty="0"/>
            <a:t>Koordination </a:t>
          </a:r>
          <a:r>
            <a:rPr lang="de-DE" sz="2000" b="1" dirty="0"/>
            <a:t>Arbeits-gemeinschaften</a:t>
          </a:r>
        </a:p>
      </dgm:t>
    </dgm:pt>
    <dgm:pt modelId="{A77D0EB0-4695-4180-B4DA-D13E3ADCB429}" type="parTrans" cxnId="{07CB383D-FE52-42CE-9694-75E407EAD4CD}">
      <dgm:prSet/>
      <dgm:spPr/>
      <dgm:t>
        <a:bodyPr/>
        <a:lstStyle/>
        <a:p>
          <a:endParaRPr lang="de-DE"/>
        </a:p>
      </dgm:t>
    </dgm:pt>
    <dgm:pt modelId="{2EB31859-BA10-4435-9A06-977CE1F2C4ED}" type="sibTrans" cxnId="{07CB383D-FE52-42CE-9694-75E407EAD4CD}">
      <dgm:prSet/>
      <dgm:spPr/>
      <dgm:t>
        <a:bodyPr/>
        <a:lstStyle/>
        <a:p>
          <a:endParaRPr lang="de-DE"/>
        </a:p>
      </dgm:t>
    </dgm:pt>
    <dgm:pt modelId="{CB1EE927-4CD5-43AC-8827-25F9C70748C2}">
      <dgm:prSet phldrT="[Text]" custT="1">
        <dgm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de-DE" sz="2200" b="1" dirty="0"/>
            <a:t>Klausuren-kurs</a:t>
          </a:r>
        </a:p>
      </dgm:t>
    </dgm:pt>
    <dgm:pt modelId="{2EFB248D-6CB2-4D65-9E99-EE9DE6752B37}" type="parTrans" cxnId="{379E628F-6C28-427E-AB72-B44C78D47311}">
      <dgm:prSet/>
      <dgm:spPr/>
      <dgm:t>
        <a:bodyPr/>
        <a:lstStyle/>
        <a:p>
          <a:endParaRPr lang="de-DE"/>
        </a:p>
      </dgm:t>
    </dgm:pt>
    <dgm:pt modelId="{81A37F50-C66F-4819-8DF2-677C7725ADBB}" type="sibTrans" cxnId="{379E628F-6C28-427E-AB72-B44C78D47311}">
      <dgm:prSet/>
      <dgm:spPr/>
      <dgm:t>
        <a:bodyPr/>
        <a:lstStyle/>
        <a:p>
          <a:endParaRPr lang="de-DE"/>
        </a:p>
      </dgm:t>
    </dgm:pt>
    <dgm:pt modelId="{F35B314A-2C70-4616-8C48-2351C6738A0A}">
      <dgm:prSet phldrT="[Text]" custT="1">
        <dgm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de-DE" sz="2000" b="1" dirty="0"/>
            <a:t>Klausuren-</a:t>
          </a:r>
          <a:r>
            <a:rPr lang="de-DE" sz="2000" b="1" dirty="0" err="1"/>
            <a:t>sprechstunde</a:t>
          </a:r>
          <a:endParaRPr lang="de-DE" sz="2000" b="1" dirty="0"/>
        </a:p>
      </dgm:t>
    </dgm:pt>
    <dgm:pt modelId="{CD995CB0-E0DA-4913-9F7C-3AF968EE320F}" type="parTrans" cxnId="{68FE5D2E-E04E-45E3-A73C-F130501539FB}">
      <dgm:prSet/>
      <dgm:spPr/>
      <dgm:t>
        <a:bodyPr/>
        <a:lstStyle/>
        <a:p>
          <a:endParaRPr lang="de-DE"/>
        </a:p>
      </dgm:t>
    </dgm:pt>
    <dgm:pt modelId="{48752ABD-B3F4-4535-AB14-98D9B7EFE77D}" type="sibTrans" cxnId="{68FE5D2E-E04E-45E3-A73C-F130501539FB}">
      <dgm:prSet/>
      <dgm:spPr/>
      <dgm:t>
        <a:bodyPr/>
        <a:lstStyle/>
        <a:p>
          <a:endParaRPr lang="de-DE"/>
        </a:p>
      </dgm:t>
    </dgm:pt>
    <dgm:pt modelId="{C485F815-0B12-47E2-87AA-C2AAEE8C0371}">
      <dgm:prSet phldrT="[Text]" custT="1">
        <dgm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pPr>
            <a:spcAft>
              <a:spcPts val="0"/>
            </a:spcAft>
          </a:pPr>
          <a:r>
            <a:rPr lang="de-DE" sz="2000" b="1" dirty="0"/>
            <a:t>Angebote </a:t>
          </a:r>
          <a:r>
            <a:rPr lang="de-DE" sz="2000" b="0" dirty="0"/>
            <a:t>Eingangsphase</a:t>
          </a:r>
        </a:p>
      </dgm:t>
    </dgm:pt>
    <dgm:pt modelId="{5AFFC372-7E1C-4A2F-943E-3CA885332DA6}" type="parTrans" cxnId="{7940FB49-F28D-4BE9-9EE1-8187BED3414A}">
      <dgm:prSet/>
      <dgm:spPr/>
      <dgm:t>
        <a:bodyPr/>
        <a:lstStyle/>
        <a:p>
          <a:endParaRPr lang="de-DE"/>
        </a:p>
      </dgm:t>
    </dgm:pt>
    <dgm:pt modelId="{41E789A3-CF01-4447-900B-E3E7D2514A86}" type="sibTrans" cxnId="{7940FB49-F28D-4BE9-9EE1-8187BED3414A}">
      <dgm:prSet/>
      <dgm:spPr/>
      <dgm:t>
        <a:bodyPr/>
        <a:lstStyle/>
        <a:p>
          <a:endParaRPr lang="de-DE"/>
        </a:p>
      </dgm:t>
    </dgm:pt>
    <dgm:pt modelId="{527D8134-189B-43CB-AA95-6FF25FE4155D}" type="pres">
      <dgm:prSet presAssocID="{541880F7-6556-4937-9A9A-BD6FEAD4C8F9}" presName="Name0" presStyleCnt="0">
        <dgm:presLayoutVars>
          <dgm:chMax val="1"/>
          <dgm:chPref val="1"/>
          <dgm:dir/>
          <dgm:animOne val="branch"/>
          <dgm:animLvl val="lvl"/>
        </dgm:presLayoutVars>
      </dgm:prSet>
      <dgm:spPr/>
    </dgm:pt>
    <dgm:pt modelId="{DE62ACE5-3A95-4ADE-BB54-C2B374036F0A}" type="pres">
      <dgm:prSet presAssocID="{A42AD435-4C60-40DE-A382-DDDD158EDA40}" presName="singleCycle" presStyleCnt="0"/>
      <dgm:spPr/>
    </dgm:pt>
    <dgm:pt modelId="{C6A5A81C-128A-49D2-BB88-C7203B312293}" type="pres">
      <dgm:prSet presAssocID="{A42AD435-4C60-40DE-A382-DDDD158EDA40}" presName="singleCenter" presStyleLbl="node1" presStyleIdx="0" presStyleCnt="6">
        <dgm:presLayoutVars>
          <dgm:chMax val="7"/>
          <dgm:chPref val="7"/>
        </dgm:presLayoutVars>
      </dgm:prSet>
      <dgm:spPr/>
    </dgm:pt>
    <dgm:pt modelId="{F5454A5B-B289-4AF2-95DB-72FDF77FEB68}" type="pres">
      <dgm:prSet presAssocID="{4B74DC31-95FA-4E67-A2FF-7AB70DB238B0}" presName="Name56" presStyleLbl="parChTrans1D2" presStyleIdx="0" presStyleCnt="5"/>
      <dgm:spPr/>
    </dgm:pt>
    <dgm:pt modelId="{2A080B46-1ABD-4B27-B7C2-F9CFE5A15A24}" type="pres">
      <dgm:prSet presAssocID="{F33D1C1E-7287-40E0-9486-838DB7E75FE2}" presName="text0" presStyleLbl="node1" presStyleIdx="1" presStyleCnt="6" custScaleX="204180" custScaleY="148495" custRadScaleRad="91561" custRadScaleInc="-1961">
        <dgm:presLayoutVars>
          <dgm:bulletEnabled val="1"/>
        </dgm:presLayoutVars>
      </dgm:prSet>
      <dgm:spPr/>
    </dgm:pt>
    <dgm:pt modelId="{E4DDC995-E7B9-4900-B581-F973A99C3357}" type="pres">
      <dgm:prSet presAssocID="{A77D0EB0-4695-4180-B4DA-D13E3ADCB429}" presName="Name56" presStyleLbl="parChTrans1D2" presStyleIdx="1" presStyleCnt="5"/>
      <dgm:spPr/>
    </dgm:pt>
    <dgm:pt modelId="{EA04CD24-6D95-4295-9EDC-8B11D07B26BF}" type="pres">
      <dgm:prSet presAssocID="{C728F721-0B3A-49F8-ACB0-B9A7012314A8}" presName="text0" presStyleLbl="node1" presStyleIdx="2" presStyleCnt="6" custScaleX="204180" custScaleY="148495" custRadScaleRad="172612" custRadScaleInc="25787">
        <dgm:presLayoutVars>
          <dgm:bulletEnabled val="1"/>
        </dgm:presLayoutVars>
      </dgm:prSet>
      <dgm:spPr/>
    </dgm:pt>
    <dgm:pt modelId="{B03835AC-9DA6-4C8E-BCAB-E3B96C974FBA}" type="pres">
      <dgm:prSet presAssocID="{2EFB248D-6CB2-4D65-9E99-EE9DE6752B37}" presName="Name56" presStyleLbl="parChTrans1D2" presStyleIdx="2" presStyleCnt="5"/>
      <dgm:spPr/>
    </dgm:pt>
    <dgm:pt modelId="{C3B9F92E-F309-445C-95C6-148E750F1E2A}" type="pres">
      <dgm:prSet presAssocID="{CB1EE927-4CD5-43AC-8827-25F9C70748C2}" presName="text0" presStyleLbl="node1" presStyleIdx="3" presStyleCnt="6" custScaleX="204180" custScaleY="148495" custRadScaleRad="129043" custRadScaleInc="-52842">
        <dgm:presLayoutVars>
          <dgm:bulletEnabled val="1"/>
        </dgm:presLayoutVars>
      </dgm:prSet>
      <dgm:spPr/>
    </dgm:pt>
    <dgm:pt modelId="{82761569-5659-4449-BA97-54169271467A}" type="pres">
      <dgm:prSet presAssocID="{CD995CB0-E0DA-4913-9F7C-3AF968EE320F}" presName="Name56" presStyleLbl="parChTrans1D2" presStyleIdx="3" presStyleCnt="5"/>
      <dgm:spPr/>
    </dgm:pt>
    <dgm:pt modelId="{BB5FD2D8-D65D-478A-A3C7-5D135FF86AFE}" type="pres">
      <dgm:prSet presAssocID="{F35B314A-2C70-4616-8C48-2351C6738A0A}" presName="text0" presStyleLbl="node1" presStyleIdx="4" presStyleCnt="6" custScaleX="204180" custScaleY="148495" custRadScaleRad="140640" custRadScaleInc="66537">
        <dgm:presLayoutVars>
          <dgm:bulletEnabled val="1"/>
        </dgm:presLayoutVars>
      </dgm:prSet>
      <dgm:spPr/>
    </dgm:pt>
    <dgm:pt modelId="{4A375922-C22D-4E3D-9B76-2D03C8414072}" type="pres">
      <dgm:prSet presAssocID="{5AFFC372-7E1C-4A2F-943E-3CA885332DA6}" presName="Name56" presStyleLbl="parChTrans1D2" presStyleIdx="4" presStyleCnt="5"/>
      <dgm:spPr/>
    </dgm:pt>
    <dgm:pt modelId="{CE834686-F047-4971-B72A-B23C15412DFF}" type="pres">
      <dgm:prSet presAssocID="{C485F815-0B12-47E2-87AA-C2AAEE8C0371}" presName="text0" presStyleLbl="node1" presStyleIdx="5" presStyleCnt="6" custScaleX="204180" custScaleY="148495" custRadScaleRad="155051" custRadScaleInc="2721">
        <dgm:presLayoutVars>
          <dgm:bulletEnabled val="1"/>
        </dgm:presLayoutVars>
      </dgm:prSet>
      <dgm:spPr/>
    </dgm:pt>
  </dgm:ptLst>
  <dgm:cxnLst>
    <dgm:cxn modelId="{D4038308-0E09-45A3-9DAC-1D7A33525AD9}" srcId="{A42AD435-4C60-40DE-A382-DDDD158EDA40}" destId="{F33D1C1E-7287-40E0-9486-838DB7E75FE2}" srcOrd="0" destOrd="0" parTransId="{4B74DC31-95FA-4E67-A2FF-7AB70DB238B0}" sibTransId="{6543911A-798C-4DD6-AD37-2B11B2CA6D03}"/>
    <dgm:cxn modelId="{472BF811-F11F-4802-915A-C7F16A45C39F}" type="presOf" srcId="{C485F815-0B12-47E2-87AA-C2AAEE8C0371}" destId="{CE834686-F047-4971-B72A-B23C15412DFF}" srcOrd="0" destOrd="0" presId="urn:microsoft.com/office/officeart/2008/layout/RadialCluster"/>
    <dgm:cxn modelId="{5C17FA18-FB0F-49FF-ADD0-714CB69F01C1}" type="presOf" srcId="{CD995CB0-E0DA-4913-9F7C-3AF968EE320F}" destId="{82761569-5659-4449-BA97-54169271467A}" srcOrd="0" destOrd="0" presId="urn:microsoft.com/office/officeart/2008/layout/RadialCluster"/>
    <dgm:cxn modelId="{20A24719-012B-4F97-9840-3D74AF3DEE53}" srcId="{541880F7-6556-4937-9A9A-BD6FEAD4C8F9}" destId="{A42AD435-4C60-40DE-A382-DDDD158EDA40}" srcOrd="0" destOrd="0" parTransId="{A8DA0442-F833-444A-9161-2EDDD4943CF6}" sibTransId="{EDCD717E-FD46-4039-B9E7-78AEEB33E903}"/>
    <dgm:cxn modelId="{68FE5D2E-E04E-45E3-A73C-F130501539FB}" srcId="{A42AD435-4C60-40DE-A382-DDDD158EDA40}" destId="{F35B314A-2C70-4616-8C48-2351C6738A0A}" srcOrd="3" destOrd="0" parTransId="{CD995CB0-E0DA-4913-9F7C-3AF968EE320F}" sibTransId="{48752ABD-B3F4-4535-AB14-98D9B7EFE77D}"/>
    <dgm:cxn modelId="{07CB383D-FE52-42CE-9694-75E407EAD4CD}" srcId="{A42AD435-4C60-40DE-A382-DDDD158EDA40}" destId="{C728F721-0B3A-49F8-ACB0-B9A7012314A8}" srcOrd="1" destOrd="0" parTransId="{A77D0EB0-4695-4180-B4DA-D13E3ADCB429}" sibTransId="{2EB31859-BA10-4435-9A06-977CE1F2C4ED}"/>
    <dgm:cxn modelId="{7940FB49-F28D-4BE9-9EE1-8187BED3414A}" srcId="{A42AD435-4C60-40DE-A382-DDDD158EDA40}" destId="{C485F815-0B12-47E2-87AA-C2AAEE8C0371}" srcOrd="4" destOrd="0" parTransId="{5AFFC372-7E1C-4A2F-943E-3CA885332DA6}" sibTransId="{41E789A3-CF01-4447-900B-E3E7D2514A86}"/>
    <dgm:cxn modelId="{8D82AF60-12E7-481D-A046-A8A8881D3625}" type="presOf" srcId="{4B74DC31-95FA-4E67-A2FF-7AB70DB238B0}" destId="{F5454A5B-B289-4AF2-95DB-72FDF77FEB68}" srcOrd="0" destOrd="0" presId="urn:microsoft.com/office/officeart/2008/layout/RadialCluster"/>
    <dgm:cxn modelId="{6CEE2584-E14F-4585-BFB3-3CEAC9E875F6}" type="presOf" srcId="{F33D1C1E-7287-40E0-9486-838DB7E75FE2}" destId="{2A080B46-1ABD-4B27-B7C2-F9CFE5A15A24}" srcOrd="0" destOrd="0" presId="urn:microsoft.com/office/officeart/2008/layout/RadialCluster"/>
    <dgm:cxn modelId="{379E628F-6C28-427E-AB72-B44C78D47311}" srcId="{A42AD435-4C60-40DE-A382-DDDD158EDA40}" destId="{CB1EE927-4CD5-43AC-8827-25F9C70748C2}" srcOrd="2" destOrd="0" parTransId="{2EFB248D-6CB2-4D65-9E99-EE9DE6752B37}" sibTransId="{81A37F50-C66F-4819-8DF2-677C7725ADBB}"/>
    <dgm:cxn modelId="{ECB2339E-BC30-4EAE-A07F-68C125E7E022}" type="presOf" srcId="{5AFFC372-7E1C-4A2F-943E-3CA885332DA6}" destId="{4A375922-C22D-4E3D-9B76-2D03C8414072}" srcOrd="0" destOrd="0" presId="urn:microsoft.com/office/officeart/2008/layout/RadialCluster"/>
    <dgm:cxn modelId="{0202C0BA-C405-40F7-94D5-A37C14F5A09F}" type="presOf" srcId="{CB1EE927-4CD5-43AC-8827-25F9C70748C2}" destId="{C3B9F92E-F309-445C-95C6-148E750F1E2A}" srcOrd="0" destOrd="0" presId="urn:microsoft.com/office/officeart/2008/layout/RadialCluster"/>
    <dgm:cxn modelId="{0B02A6C9-52C4-47CC-87CA-40A6EDDB0D46}" type="presOf" srcId="{2EFB248D-6CB2-4D65-9E99-EE9DE6752B37}" destId="{B03835AC-9DA6-4C8E-BCAB-E3B96C974FBA}" srcOrd="0" destOrd="0" presId="urn:microsoft.com/office/officeart/2008/layout/RadialCluster"/>
    <dgm:cxn modelId="{1E4C5CCE-B4D0-48A5-9A8D-905F3FAB6C7C}" type="presOf" srcId="{A42AD435-4C60-40DE-A382-DDDD158EDA40}" destId="{C6A5A81C-128A-49D2-BB88-C7203B312293}" srcOrd="0" destOrd="0" presId="urn:microsoft.com/office/officeart/2008/layout/RadialCluster"/>
    <dgm:cxn modelId="{2202BBD8-A2E9-4658-B989-2BFA347B094E}" type="presOf" srcId="{541880F7-6556-4937-9A9A-BD6FEAD4C8F9}" destId="{527D8134-189B-43CB-AA95-6FF25FE4155D}" srcOrd="0" destOrd="0" presId="urn:microsoft.com/office/officeart/2008/layout/RadialCluster"/>
    <dgm:cxn modelId="{8308ADE4-4805-4D8E-9E9F-A9AABF7A6F99}" type="presOf" srcId="{A77D0EB0-4695-4180-B4DA-D13E3ADCB429}" destId="{E4DDC995-E7B9-4900-B581-F973A99C3357}" srcOrd="0" destOrd="0" presId="urn:microsoft.com/office/officeart/2008/layout/RadialCluster"/>
    <dgm:cxn modelId="{D5299BE6-3E89-45F2-B7FB-B4E4D56D8A60}" type="presOf" srcId="{F35B314A-2C70-4616-8C48-2351C6738A0A}" destId="{BB5FD2D8-D65D-478A-A3C7-5D135FF86AFE}" srcOrd="0" destOrd="0" presId="urn:microsoft.com/office/officeart/2008/layout/RadialCluster"/>
    <dgm:cxn modelId="{677641FF-54DF-48FE-A25C-1EA5C51E85A9}" type="presOf" srcId="{C728F721-0B3A-49F8-ACB0-B9A7012314A8}" destId="{EA04CD24-6D95-4295-9EDC-8B11D07B26BF}" srcOrd="0" destOrd="0" presId="urn:microsoft.com/office/officeart/2008/layout/RadialCluster"/>
    <dgm:cxn modelId="{1A00651F-88EB-4EE0-8745-18BF179AF807}" type="presParOf" srcId="{527D8134-189B-43CB-AA95-6FF25FE4155D}" destId="{DE62ACE5-3A95-4ADE-BB54-C2B374036F0A}" srcOrd="0" destOrd="0" presId="urn:microsoft.com/office/officeart/2008/layout/RadialCluster"/>
    <dgm:cxn modelId="{264CFA89-26BE-449A-B75A-47F0C6FD36A2}" type="presParOf" srcId="{DE62ACE5-3A95-4ADE-BB54-C2B374036F0A}" destId="{C6A5A81C-128A-49D2-BB88-C7203B312293}" srcOrd="0" destOrd="0" presId="urn:microsoft.com/office/officeart/2008/layout/RadialCluster"/>
    <dgm:cxn modelId="{141F4494-74B4-432F-8992-28407129EBE3}" type="presParOf" srcId="{DE62ACE5-3A95-4ADE-BB54-C2B374036F0A}" destId="{F5454A5B-B289-4AF2-95DB-72FDF77FEB68}" srcOrd="1" destOrd="0" presId="urn:microsoft.com/office/officeart/2008/layout/RadialCluster"/>
    <dgm:cxn modelId="{16EA218F-EF89-4595-9332-53429296534D}" type="presParOf" srcId="{DE62ACE5-3A95-4ADE-BB54-C2B374036F0A}" destId="{2A080B46-1ABD-4B27-B7C2-F9CFE5A15A24}" srcOrd="2" destOrd="0" presId="urn:microsoft.com/office/officeart/2008/layout/RadialCluster"/>
    <dgm:cxn modelId="{4E0B20C6-E02F-4898-8799-6011DBF653DA}" type="presParOf" srcId="{DE62ACE5-3A95-4ADE-BB54-C2B374036F0A}" destId="{E4DDC995-E7B9-4900-B581-F973A99C3357}" srcOrd="3" destOrd="0" presId="urn:microsoft.com/office/officeart/2008/layout/RadialCluster"/>
    <dgm:cxn modelId="{FEA99A50-87B3-4635-B621-D0120358C230}" type="presParOf" srcId="{DE62ACE5-3A95-4ADE-BB54-C2B374036F0A}" destId="{EA04CD24-6D95-4295-9EDC-8B11D07B26BF}" srcOrd="4" destOrd="0" presId="urn:microsoft.com/office/officeart/2008/layout/RadialCluster"/>
    <dgm:cxn modelId="{3862F26F-22A1-4014-BCD7-CAE3C4800AEA}" type="presParOf" srcId="{DE62ACE5-3A95-4ADE-BB54-C2B374036F0A}" destId="{B03835AC-9DA6-4C8E-BCAB-E3B96C974FBA}" srcOrd="5" destOrd="0" presId="urn:microsoft.com/office/officeart/2008/layout/RadialCluster"/>
    <dgm:cxn modelId="{46CC7223-D491-4F79-BD2C-7846E060BA46}" type="presParOf" srcId="{DE62ACE5-3A95-4ADE-BB54-C2B374036F0A}" destId="{C3B9F92E-F309-445C-95C6-148E750F1E2A}" srcOrd="6" destOrd="0" presId="urn:microsoft.com/office/officeart/2008/layout/RadialCluster"/>
    <dgm:cxn modelId="{B313C6FD-4B1C-4697-9E87-B7F5B4CEF8D9}" type="presParOf" srcId="{DE62ACE5-3A95-4ADE-BB54-C2B374036F0A}" destId="{82761569-5659-4449-BA97-54169271467A}" srcOrd="7" destOrd="0" presId="urn:microsoft.com/office/officeart/2008/layout/RadialCluster"/>
    <dgm:cxn modelId="{AA9EDCBB-9BD1-4C5F-BE84-D13FBB4010BB}" type="presParOf" srcId="{DE62ACE5-3A95-4ADE-BB54-C2B374036F0A}" destId="{BB5FD2D8-D65D-478A-A3C7-5D135FF86AFE}" srcOrd="8" destOrd="0" presId="urn:microsoft.com/office/officeart/2008/layout/RadialCluster"/>
    <dgm:cxn modelId="{6021C8E6-30D1-417A-8495-12DD29A4DA7E}" type="presParOf" srcId="{DE62ACE5-3A95-4ADE-BB54-C2B374036F0A}" destId="{4A375922-C22D-4E3D-9B76-2D03C8414072}" srcOrd="9" destOrd="0" presId="urn:microsoft.com/office/officeart/2008/layout/RadialCluster"/>
    <dgm:cxn modelId="{CAB0A87E-3682-409B-BCB6-6187778B729D}" type="presParOf" srcId="{DE62ACE5-3A95-4ADE-BB54-C2B374036F0A}" destId="{CE834686-F047-4971-B72A-B23C15412DFF}" srcOrd="10" destOrd="0" presId="urn:microsoft.com/office/officeart/2008/layout/RadialCluster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541880F7-6556-4937-9A9A-BD6FEAD4C8F9}" type="doc">
      <dgm:prSet loTypeId="urn:microsoft.com/office/officeart/2008/layout/RadialCluster" loCatId="cycle" qsTypeId="urn:microsoft.com/office/officeart/2005/8/quickstyle/simple5" qsCatId="simple" csTypeId="urn:microsoft.com/office/officeart/2005/8/colors/accent2_2" csCatId="accent2" phldr="1"/>
      <dgm:spPr/>
      <dgm:t>
        <a:bodyPr/>
        <a:lstStyle/>
        <a:p>
          <a:endParaRPr lang="de-DE"/>
        </a:p>
      </dgm:t>
    </dgm:pt>
    <dgm:pt modelId="{A42AD435-4C60-40DE-A382-DDDD158EDA40}">
      <dgm:prSet phldrT="[Text]">
        <dgm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de-DE" dirty="0"/>
            <a:t>Wintersemester 2023/2024</a:t>
          </a:r>
        </a:p>
      </dgm:t>
    </dgm:pt>
    <dgm:pt modelId="{A8DA0442-F833-444A-9161-2EDDD4943CF6}" type="parTrans" cxnId="{20A24719-012B-4F97-9840-3D74AF3DEE53}">
      <dgm:prSet/>
      <dgm:spPr/>
      <dgm:t>
        <a:bodyPr/>
        <a:lstStyle/>
        <a:p>
          <a:endParaRPr lang="de-DE"/>
        </a:p>
      </dgm:t>
    </dgm:pt>
    <dgm:pt modelId="{EDCD717E-FD46-4039-B9E7-78AEEB33E903}" type="sibTrans" cxnId="{20A24719-012B-4F97-9840-3D74AF3DEE53}">
      <dgm:prSet/>
      <dgm:spPr/>
      <dgm:t>
        <a:bodyPr/>
        <a:lstStyle/>
        <a:p>
          <a:endParaRPr lang="de-DE"/>
        </a:p>
      </dgm:t>
    </dgm:pt>
    <dgm:pt modelId="{F33D1C1E-7287-40E0-9486-838DB7E75FE2}">
      <dgm:prSet phldrT="[Text]">
        <dgm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de-DE" b="1" dirty="0"/>
            <a:t>Betreuung</a:t>
          </a:r>
          <a:r>
            <a:rPr lang="de-DE" dirty="0"/>
            <a:t> Eingangsphase</a:t>
          </a:r>
        </a:p>
      </dgm:t>
    </dgm:pt>
    <dgm:pt modelId="{4B74DC31-95FA-4E67-A2FF-7AB70DB238B0}" type="parTrans" cxnId="{D4038308-0E09-45A3-9DAC-1D7A33525AD9}">
      <dgm:prSet/>
      <dgm:spPr/>
      <dgm:t>
        <a:bodyPr/>
        <a:lstStyle/>
        <a:p>
          <a:endParaRPr lang="de-DE"/>
        </a:p>
      </dgm:t>
    </dgm:pt>
    <dgm:pt modelId="{6543911A-798C-4DD6-AD37-2B11B2CA6D03}" type="sibTrans" cxnId="{D4038308-0E09-45A3-9DAC-1D7A33525AD9}">
      <dgm:prSet/>
      <dgm:spPr/>
      <dgm:t>
        <a:bodyPr/>
        <a:lstStyle/>
        <a:p>
          <a:endParaRPr lang="de-DE"/>
        </a:p>
      </dgm:t>
    </dgm:pt>
    <dgm:pt modelId="{C728F721-0B3A-49F8-ACB0-B9A7012314A8}">
      <dgm:prSet phldrT="[Text]" custT="1">
        <dgm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de-DE" sz="2000" dirty="0"/>
            <a:t>Koordination </a:t>
          </a:r>
          <a:r>
            <a:rPr lang="de-DE" sz="2000" b="1" dirty="0"/>
            <a:t>Arbeits-gemeinschaften</a:t>
          </a:r>
        </a:p>
      </dgm:t>
    </dgm:pt>
    <dgm:pt modelId="{A77D0EB0-4695-4180-B4DA-D13E3ADCB429}" type="parTrans" cxnId="{07CB383D-FE52-42CE-9694-75E407EAD4CD}">
      <dgm:prSet/>
      <dgm:spPr/>
      <dgm:t>
        <a:bodyPr/>
        <a:lstStyle/>
        <a:p>
          <a:endParaRPr lang="de-DE"/>
        </a:p>
      </dgm:t>
    </dgm:pt>
    <dgm:pt modelId="{2EB31859-BA10-4435-9A06-977CE1F2C4ED}" type="sibTrans" cxnId="{07CB383D-FE52-42CE-9694-75E407EAD4CD}">
      <dgm:prSet/>
      <dgm:spPr/>
      <dgm:t>
        <a:bodyPr/>
        <a:lstStyle/>
        <a:p>
          <a:endParaRPr lang="de-DE"/>
        </a:p>
      </dgm:t>
    </dgm:pt>
    <dgm:pt modelId="{CB1EE927-4CD5-43AC-8827-25F9C70748C2}">
      <dgm:prSet phldrT="[Text]" custT="1">
        <dgm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de-DE" sz="2200" b="1" dirty="0"/>
            <a:t>Klausuren-kurs</a:t>
          </a:r>
        </a:p>
      </dgm:t>
    </dgm:pt>
    <dgm:pt modelId="{2EFB248D-6CB2-4D65-9E99-EE9DE6752B37}" type="parTrans" cxnId="{379E628F-6C28-427E-AB72-B44C78D47311}">
      <dgm:prSet/>
      <dgm:spPr/>
      <dgm:t>
        <a:bodyPr/>
        <a:lstStyle/>
        <a:p>
          <a:endParaRPr lang="de-DE"/>
        </a:p>
      </dgm:t>
    </dgm:pt>
    <dgm:pt modelId="{81A37F50-C66F-4819-8DF2-677C7725ADBB}" type="sibTrans" cxnId="{379E628F-6C28-427E-AB72-B44C78D47311}">
      <dgm:prSet/>
      <dgm:spPr/>
      <dgm:t>
        <a:bodyPr/>
        <a:lstStyle/>
        <a:p>
          <a:endParaRPr lang="de-DE"/>
        </a:p>
      </dgm:t>
    </dgm:pt>
    <dgm:pt modelId="{F35B314A-2C70-4616-8C48-2351C6738A0A}">
      <dgm:prSet phldrT="[Text]" custT="1">
        <dgm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de-DE" sz="2000" b="1" dirty="0"/>
            <a:t>Klausuren-</a:t>
          </a:r>
          <a:r>
            <a:rPr lang="de-DE" sz="2000" b="1" dirty="0" err="1"/>
            <a:t>sprechstunde</a:t>
          </a:r>
          <a:endParaRPr lang="de-DE" sz="2000" b="1" dirty="0"/>
        </a:p>
      </dgm:t>
    </dgm:pt>
    <dgm:pt modelId="{CD995CB0-E0DA-4913-9F7C-3AF968EE320F}" type="parTrans" cxnId="{68FE5D2E-E04E-45E3-A73C-F130501539FB}">
      <dgm:prSet/>
      <dgm:spPr/>
      <dgm:t>
        <a:bodyPr/>
        <a:lstStyle/>
        <a:p>
          <a:endParaRPr lang="de-DE"/>
        </a:p>
      </dgm:t>
    </dgm:pt>
    <dgm:pt modelId="{48752ABD-B3F4-4535-AB14-98D9B7EFE77D}" type="sibTrans" cxnId="{68FE5D2E-E04E-45E3-A73C-F130501539FB}">
      <dgm:prSet/>
      <dgm:spPr/>
      <dgm:t>
        <a:bodyPr/>
        <a:lstStyle/>
        <a:p>
          <a:endParaRPr lang="de-DE"/>
        </a:p>
      </dgm:t>
    </dgm:pt>
    <dgm:pt modelId="{C485F815-0B12-47E2-87AA-C2AAEE8C0371}">
      <dgm:prSet phldrT="[Text]" custT="1">
        <dgm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pPr>
            <a:spcAft>
              <a:spcPts val="0"/>
            </a:spcAft>
          </a:pPr>
          <a:r>
            <a:rPr lang="de-DE" sz="2000" b="1" dirty="0"/>
            <a:t>Angebote </a:t>
          </a:r>
          <a:r>
            <a:rPr lang="de-DE" sz="2000" b="0" dirty="0"/>
            <a:t>Eingangsphase</a:t>
          </a:r>
        </a:p>
      </dgm:t>
    </dgm:pt>
    <dgm:pt modelId="{5AFFC372-7E1C-4A2F-943E-3CA885332DA6}" type="parTrans" cxnId="{7940FB49-F28D-4BE9-9EE1-8187BED3414A}">
      <dgm:prSet/>
      <dgm:spPr/>
      <dgm:t>
        <a:bodyPr/>
        <a:lstStyle/>
        <a:p>
          <a:endParaRPr lang="de-DE"/>
        </a:p>
      </dgm:t>
    </dgm:pt>
    <dgm:pt modelId="{41E789A3-CF01-4447-900B-E3E7D2514A86}" type="sibTrans" cxnId="{7940FB49-F28D-4BE9-9EE1-8187BED3414A}">
      <dgm:prSet/>
      <dgm:spPr/>
      <dgm:t>
        <a:bodyPr/>
        <a:lstStyle/>
        <a:p>
          <a:endParaRPr lang="de-DE"/>
        </a:p>
      </dgm:t>
    </dgm:pt>
    <dgm:pt modelId="{527D8134-189B-43CB-AA95-6FF25FE4155D}" type="pres">
      <dgm:prSet presAssocID="{541880F7-6556-4937-9A9A-BD6FEAD4C8F9}" presName="Name0" presStyleCnt="0">
        <dgm:presLayoutVars>
          <dgm:chMax val="1"/>
          <dgm:chPref val="1"/>
          <dgm:dir/>
          <dgm:animOne val="branch"/>
          <dgm:animLvl val="lvl"/>
        </dgm:presLayoutVars>
      </dgm:prSet>
      <dgm:spPr/>
    </dgm:pt>
    <dgm:pt modelId="{DE62ACE5-3A95-4ADE-BB54-C2B374036F0A}" type="pres">
      <dgm:prSet presAssocID="{A42AD435-4C60-40DE-A382-DDDD158EDA40}" presName="singleCycle" presStyleCnt="0"/>
      <dgm:spPr/>
    </dgm:pt>
    <dgm:pt modelId="{C6A5A81C-128A-49D2-BB88-C7203B312293}" type="pres">
      <dgm:prSet presAssocID="{A42AD435-4C60-40DE-A382-DDDD158EDA40}" presName="singleCenter" presStyleLbl="node1" presStyleIdx="0" presStyleCnt="6">
        <dgm:presLayoutVars>
          <dgm:chMax val="7"/>
          <dgm:chPref val="7"/>
        </dgm:presLayoutVars>
      </dgm:prSet>
      <dgm:spPr/>
    </dgm:pt>
    <dgm:pt modelId="{F5454A5B-B289-4AF2-95DB-72FDF77FEB68}" type="pres">
      <dgm:prSet presAssocID="{4B74DC31-95FA-4E67-A2FF-7AB70DB238B0}" presName="Name56" presStyleLbl="parChTrans1D2" presStyleIdx="0" presStyleCnt="5"/>
      <dgm:spPr/>
    </dgm:pt>
    <dgm:pt modelId="{2A080B46-1ABD-4B27-B7C2-F9CFE5A15A24}" type="pres">
      <dgm:prSet presAssocID="{F33D1C1E-7287-40E0-9486-838DB7E75FE2}" presName="text0" presStyleLbl="node1" presStyleIdx="1" presStyleCnt="6" custScaleX="204180" custScaleY="148495" custRadScaleRad="91561" custRadScaleInc="-1961">
        <dgm:presLayoutVars>
          <dgm:bulletEnabled val="1"/>
        </dgm:presLayoutVars>
      </dgm:prSet>
      <dgm:spPr/>
    </dgm:pt>
    <dgm:pt modelId="{E4DDC995-E7B9-4900-B581-F973A99C3357}" type="pres">
      <dgm:prSet presAssocID="{A77D0EB0-4695-4180-B4DA-D13E3ADCB429}" presName="Name56" presStyleLbl="parChTrans1D2" presStyleIdx="1" presStyleCnt="5"/>
      <dgm:spPr/>
    </dgm:pt>
    <dgm:pt modelId="{EA04CD24-6D95-4295-9EDC-8B11D07B26BF}" type="pres">
      <dgm:prSet presAssocID="{C728F721-0B3A-49F8-ACB0-B9A7012314A8}" presName="text0" presStyleLbl="node1" presStyleIdx="2" presStyleCnt="6" custScaleX="204180" custScaleY="148495" custRadScaleRad="172612" custRadScaleInc="25787">
        <dgm:presLayoutVars>
          <dgm:bulletEnabled val="1"/>
        </dgm:presLayoutVars>
      </dgm:prSet>
      <dgm:spPr/>
    </dgm:pt>
    <dgm:pt modelId="{B03835AC-9DA6-4C8E-BCAB-E3B96C974FBA}" type="pres">
      <dgm:prSet presAssocID="{2EFB248D-6CB2-4D65-9E99-EE9DE6752B37}" presName="Name56" presStyleLbl="parChTrans1D2" presStyleIdx="2" presStyleCnt="5"/>
      <dgm:spPr/>
    </dgm:pt>
    <dgm:pt modelId="{C3B9F92E-F309-445C-95C6-148E750F1E2A}" type="pres">
      <dgm:prSet presAssocID="{CB1EE927-4CD5-43AC-8827-25F9C70748C2}" presName="text0" presStyleLbl="node1" presStyleIdx="3" presStyleCnt="6" custScaleX="204180" custScaleY="148495" custRadScaleRad="129043" custRadScaleInc="-52842">
        <dgm:presLayoutVars>
          <dgm:bulletEnabled val="1"/>
        </dgm:presLayoutVars>
      </dgm:prSet>
      <dgm:spPr/>
    </dgm:pt>
    <dgm:pt modelId="{82761569-5659-4449-BA97-54169271467A}" type="pres">
      <dgm:prSet presAssocID="{CD995CB0-E0DA-4913-9F7C-3AF968EE320F}" presName="Name56" presStyleLbl="parChTrans1D2" presStyleIdx="3" presStyleCnt="5"/>
      <dgm:spPr/>
    </dgm:pt>
    <dgm:pt modelId="{BB5FD2D8-D65D-478A-A3C7-5D135FF86AFE}" type="pres">
      <dgm:prSet presAssocID="{F35B314A-2C70-4616-8C48-2351C6738A0A}" presName="text0" presStyleLbl="node1" presStyleIdx="4" presStyleCnt="6" custScaleX="204180" custScaleY="148495" custRadScaleRad="140640" custRadScaleInc="66537">
        <dgm:presLayoutVars>
          <dgm:bulletEnabled val="1"/>
        </dgm:presLayoutVars>
      </dgm:prSet>
      <dgm:spPr/>
    </dgm:pt>
    <dgm:pt modelId="{4A375922-C22D-4E3D-9B76-2D03C8414072}" type="pres">
      <dgm:prSet presAssocID="{5AFFC372-7E1C-4A2F-943E-3CA885332DA6}" presName="Name56" presStyleLbl="parChTrans1D2" presStyleIdx="4" presStyleCnt="5"/>
      <dgm:spPr/>
    </dgm:pt>
    <dgm:pt modelId="{CE834686-F047-4971-B72A-B23C15412DFF}" type="pres">
      <dgm:prSet presAssocID="{C485F815-0B12-47E2-87AA-C2AAEE8C0371}" presName="text0" presStyleLbl="node1" presStyleIdx="5" presStyleCnt="6" custScaleX="204180" custScaleY="148495" custRadScaleRad="155051" custRadScaleInc="2721">
        <dgm:presLayoutVars>
          <dgm:bulletEnabled val="1"/>
        </dgm:presLayoutVars>
      </dgm:prSet>
      <dgm:spPr/>
    </dgm:pt>
  </dgm:ptLst>
  <dgm:cxnLst>
    <dgm:cxn modelId="{77040E04-5787-42BB-AB33-E1B77ED2699D}" type="presOf" srcId="{C728F721-0B3A-49F8-ACB0-B9A7012314A8}" destId="{EA04CD24-6D95-4295-9EDC-8B11D07B26BF}" srcOrd="0" destOrd="0" presId="urn:microsoft.com/office/officeart/2008/layout/RadialCluster"/>
    <dgm:cxn modelId="{D4038308-0E09-45A3-9DAC-1D7A33525AD9}" srcId="{A42AD435-4C60-40DE-A382-DDDD158EDA40}" destId="{F33D1C1E-7287-40E0-9486-838DB7E75FE2}" srcOrd="0" destOrd="0" parTransId="{4B74DC31-95FA-4E67-A2FF-7AB70DB238B0}" sibTransId="{6543911A-798C-4DD6-AD37-2B11B2CA6D03}"/>
    <dgm:cxn modelId="{20A24719-012B-4F97-9840-3D74AF3DEE53}" srcId="{541880F7-6556-4937-9A9A-BD6FEAD4C8F9}" destId="{A42AD435-4C60-40DE-A382-DDDD158EDA40}" srcOrd="0" destOrd="0" parTransId="{A8DA0442-F833-444A-9161-2EDDD4943CF6}" sibTransId="{EDCD717E-FD46-4039-B9E7-78AEEB33E903}"/>
    <dgm:cxn modelId="{FB51961C-5AD3-45D9-8C1E-DFC8AE37F33F}" type="presOf" srcId="{A42AD435-4C60-40DE-A382-DDDD158EDA40}" destId="{C6A5A81C-128A-49D2-BB88-C7203B312293}" srcOrd="0" destOrd="0" presId="urn:microsoft.com/office/officeart/2008/layout/RadialCluster"/>
    <dgm:cxn modelId="{68FE5D2E-E04E-45E3-A73C-F130501539FB}" srcId="{A42AD435-4C60-40DE-A382-DDDD158EDA40}" destId="{F35B314A-2C70-4616-8C48-2351C6738A0A}" srcOrd="3" destOrd="0" parTransId="{CD995CB0-E0DA-4913-9F7C-3AF968EE320F}" sibTransId="{48752ABD-B3F4-4535-AB14-98D9B7EFE77D}"/>
    <dgm:cxn modelId="{E4CB7538-61B1-4749-B2D6-A03389A55CD0}" type="presOf" srcId="{5AFFC372-7E1C-4A2F-943E-3CA885332DA6}" destId="{4A375922-C22D-4E3D-9B76-2D03C8414072}" srcOrd="0" destOrd="0" presId="urn:microsoft.com/office/officeart/2008/layout/RadialCluster"/>
    <dgm:cxn modelId="{EA1C723B-5305-470E-99BB-AD05B8E37A56}" type="presOf" srcId="{F35B314A-2C70-4616-8C48-2351C6738A0A}" destId="{BB5FD2D8-D65D-478A-A3C7-5D135FF86AFE}" srcOrd="0" destOrd="0" presId="urn:microsoft.com/office/officeart/2008/layout/RadialCluster"/>
    <dgm:cxn modelId="{07CB383D-FE52-42CE-9694-75E407EAD4CD}" srcId="{A42AD435-4C60-40DE-A382-DDDD158EDA40}" destId="{C728F721-0B3A-49F8-ACB0-B9A7012314A8}" srcOrd="1" destOrd="0" parTransId="{A77D0EB0-4695-4180-B4DA-D13E3ADCB429}" sibTransId="{2EB31859-BA10-4435-9A06-977CE1F2C4ED}"/>
    <dgm:cxn modelId="{7940FB49-F28D-4BE9-9EE1-8187BED3414A}" srcId="{A42AD435-4C60-40DE-A382-DDDD158EDA40}" destId="{C485F815-0B12-47E2-87AA-C2AAEE8C0371}" srcOrd="4" destOrd="0" parTransId="{5AFFC372-7E1C-4A2F-943E-3CA885332DA6}" sibTransId="{41E789A3-CF01-4447-900B-E3E7D2514A86}"/>
    <dgm:cxn modelId="{02F5C64A-AF9E-4258-83DF-C819E37AB570}" type="presOf" srcId="{A77D0EB0-4695-4180-B4DA-D13E3ADCB429}" destId="{E4DDC995-E7B9-4900-B581-F973A99C3357}" srcOrd="0" destOrd="0" presId="urn:microsoft.com/office/officeart/2008/layout/RadialCluster"/>
    <dgm:cxn modelId="{7AEF034B-7884-477D-ABB1-B9C8C76464E5}" type="presOf" srcId="{C485F815-0B12-47E2-87AA-C2AAEE8C0371}" destId="{CE834686-F047-4971-B72A-B23C15412DFF}" srcOrd="0" destOrd="0" presId="urn:microsoft.com/office/officeart/2008/layout/RadialCluster"/>
    <dgm:cxn modelId="{5958397B-D289-406E-AD91-60787965794C}" type="presOf" srcId="{F33D1C1E-7287-40E0-9486-838DB7E75FE2}" destId="{2A080B46-1ABD-4B27-B7C2-F9CFE5A15A24}" srcOrd="0" destOrd="0" presId="urn:microsoft.com/office/officeart/2008/layout/RadialCluster"/>
    <dgm:cxn modelId="{379E628F-6C28-427E-AB72-B44C78D47311}" srcId="{A42AD435-4C60-40DE-A382-DDDD158EDA40}" destId="{CB1EE927-4CD5-43AC-8827-25F9C70748C2}" srcOrd="2" destOrd="0" parTransId="{2EFB248D-6CB2-4D65-9E99-EE9DE6752B37}" sibTransId="{81A37F50-C66F-4819-8DF2-677C7725ADBB}"/>
    <dgm:cxn modelId="{D04D63B8-B582-45D5-B647-E5A6B3311D57}" type="presOf" srcId="{4B74DC31-95FA-4E67-A2FF-7AB70DB238B0}" destId="{F5454A5B-B289-4AF2-95DB-72FDF77FEB68}" srcOrd="0" destOrd="0" presId="urn:microsoft.com/office/officeart/2008/layout/RadialCluster"/>
    <dgm:cxn modelId="{363579C0-2103-4EB1-81FF-ABAE154B618C}" type="presOf" srcId="{CB1EE927-4CD5-43AC-8827-25F9C70748C2}" destId="{C3B9F92E-F309-445C-95C6-148E750F1E2A}" srcOrd="0" destOrd="0" presId="urn:microsoft.com/office/officeart/2008/layout/RadialCluster"/>
    <dgm:cxn modelId="{700733D2-E4A6-4C2B-8185-84E879638365}" type="presOf" srcId="{CD995CB0-E0DA-4913-9F7C-3AF968EE320F}" destId="{82761569-5659-4449-BA97-54169271467A}" srcOrd="0" destOrd="0" presId="urn:microsoft.com/office/officeart/2008/layout/RadialCluster"/>
    <dgm:cxn modelId="{42B701F0-1B43-4EF2-BF69-E3E4630BB78F}" type="presOf" srcId="{541880F7-6556-4937-9A9A-BD6FEAD4C8F9}" destId="{527D8134-189B-43CB-AA95-6FF25FE4155D}" srcOrd="0" destOrd="0" presId="urn:microsoft.com/office/officeart/2008/layout/RadialCluster"/>
    <dgm:cxn modelId="{1A8E23FF-C168-4E40-A622-CAAB41956392}" type="presOf" srcId="{2EFB248D-6CB2-4D65-9E99-EE9DE6752B37}" destId="{B03835AC-9DA6-4C8E-BCAB-E3B96C974FBA}" srcOrd="0" destOrd="0" presId="urn:microsoft.com/office/officeart/2008/layout/RadialCluster"/>
    <dgm:cxn modelId="{29FA8727-1F67-4765-9D67-14B4E82EB231}" type="presParOf" srcId="{527D8134-189B-43CB-AA95-6FF25FE4155D}" destId="{DE62ACE5-3A95-4ADE-BB54-C2B374036F0A}" srcOrd="0" destOrd="0" presId="urn:microsoft.com/office/officeart/2008/layout/RadialCluster"/>
    <dgm:cxn modelId="{3C63D6F1-A466-4E06-9200-C4262004A467}" type="presParOf" srcId="{DE62ACE5-3A95-4ADE-BB54-C2B374036F0A}" destId="{C6A5A81C-128A-49D2-BB88-C7203B312293}" srcOrd="0" destOrd="0" presId="urn:microsoft.com/office/officeart/2008/layout/RadialCluster"/>
    <dgm:cxn modelId="{7415B49F-F102-4B1A-9E9C-8E64A6DDF522}" type="presParOf" srcId="{DE62ACE5-3A95-4ADE-BB54-C2B374036F0A}" destId="{F5454A5B-B289-4AF2-95DB-72FDF77FEB68}" srcOrd="1" destOrd="0" presId="urn:microsoft.com/office/officeart/2008/layout/RadialCluster"/>
    <dgm:cxn modelId="{0CE37BBB-5E76-4536-804B-F5C7D5D999C7}" type="presParOf" srcId="{DE62ACE5-3A95-4ADE-BB54-C2B374036F0A}" destId="{2A080B46-1ABD-4B27-B7C2-F9CFE5A15A24}" srcOrd="2" destOrd="0" presId="urn:microsoft.com/office/officeart/2008/layout/RadialCluster"/>
    <dgm:cxn modelId="{2DA97E0B-18B0-43CE-AC8A-BE487BD06273}" type="presParOf" srcId="{DE62ACE5-3A95-4ADE-BB54-C2B374036F0A}" destId="{E4DDC995-E7B9-4900-B581-F973A99C3357}" srcOrd="3" destOrd="0" presId="urn:microsoft.com/office/officeart/2008/layout/RadialCluster"/>
    <dgm:cxn modelId="{C8FFDDBA-67DF-4DE3-9447-768F5C2BCE9E}" type="presParOf" srcId="{DE62ACE5-3A95-4ADE-BB54-C2B374036F0A}" destId="{EA04CD24-6D95-4295-9EDC-8B11D07B26BF}" srcOrd="4" destOrd="0" presId="urn:microsoft.com/office/officeart/2008/layout/RadialCluster"/>
    <dgm:cxn modelId="{CDCD350F-1648-4DAF-97CE-23070DFFCCDC}" type="presParOf" srcId="{DE62ACE5-3A95-4ADE-BB54-C2B374036F0A}" destId="{B03835AC-9DA6-4C8E-BCAB-E3B96C974FBA}" srcOrd="5" destOrd="0" presId="urn:microsoft.com/office/officeart/2008/layout/RadialCluster"/>
    <dgm:cxn modelId="{68C65597-0608-4D80-A47B-4FF3CB841B47}" type="presParOf" srcId="{DE62ACE5-3A95-4ADE-BB54-C2B374036F0A}" destId="{C3B9F92E-F309-445C-95C6-148E750F1E2A}" srcOrd="6" destOrd="0" presId="urn:microsoft.com/office/officeart/2008/layout/RadialCluster"/>
    <dgm:cxn modelId="{564320F4-9B91-4E4B-9593-A2FAA97F8C68}" type="presParOf" srcId="{DE62ACE5-3A95-4ADE-BB54-C2B374036F0A}" destId="{82761569-5659-4449-BA97-54169271467A}" srcOrd="7" destOrd="0" presId="urn:microsoft.com/office/officeart/2008/layout/RadialCluster"/>
    <dgm:cxn modelId="{96C63B65-B47D-4486-8F59-B5C665E990D5}" type="presParOf" srcId="{DE62ACE5-3A95-4ADE-BB54-C2B374036F0A}" destId="{BB5FD2D8-D65D-478A-A3C7-5D135FF86AFE}" srcOrd="8" destOrd="0" presId="urn:microsoft.com/office/officeart/2008/layout/RadialCluster"/>
    <dgm:cxn modelId="{EA7C74A6-503F-4298-B019-83A6546C476C}" type="presParOf" srcId="{DE62ACE5-3A95-4ADE-BB54-C2B374036F0A}" destId="{4A375922-C22D-4E3D-9B76-2D03C8414072}" srcOrd="9" destOrd="0" presId="urn:microsoft.com/office/officeart/2008/layout/RadialCluster"/>
    <dgm:cxn modelId="{F51D4582-1D80-4373-BA53-B1E006237EA2}" type="presParOf" srcId="{DE62ACE5-3A95-4ADE-BB54-C2B374036F0A}" destId="{CE834686-F047-4971-B72A-B23C15412DFF}" srcOrd="10" destOrd="0" presId="urn:microsoft.com/office/officeart/2008/layout/RadialCluster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6A62CF31-A5FA-4337-B1C3-67D7679C1B2B}" type="doc">
      <dgm:prSet loTypeId="urn:microsoft.com/office/officeart/2005/8/layout/chevron2" loCatId="list" qsTypeId="urn:microsoft.com/office/officeart/2005/8/quickstyle/simple5" qsCatId="simple" csTypeId="urn:microsoft.com/office/officeart/2005/8/colors/accent2_3" csCatId="accent2" phldr="1"/>
      <dgm:spPr/>
      <dgm:t>
        <a:bodyPr/>
        <a:lstStyle/>
        <a:p>
          <a:endParaRPr lang="de-DE"/>
        </a:p>
      </dgm:t>
    </dgm:pt>
    <dgm:pt modelId="{5DED9EEB-C5A5-4E6E-AC94-4FAA6F262C3F}">
      <dgm:prSet phldrT="[Text]" custT="1"/>
      <dgm:spPr/>
      <dgm:t>
        <a:bodyPr/>
        <a:lstStyle/>
        <a:p>
          <a:pPr>
            <a:lnSpc>
              <a:spcPct val="150000"/>
            </a:lnSpc>
          </a:pPr>
          <a:r>
            <a:rPr lang="de-DE" sz="2000" i="0" u="sng" dirty="0"/>
            <a:t>Akteur*innen:</a:t>
          </a:r>
          <a:r>
            <a:rPr lang="de-DE" sz="2000" i="0" u="none" dirty="0"/>
            <a:t> </a:t>
          </a:r>
          <a:r>
            <a:rPr lang="de-DE" sz="2000" i="1" dirty="0"/>
            <a:t>Wissenschaftliche Mitarbeiter*innen</a:t>
          </a:r>
        </a:p>
      </dgm:t>
    </dgm:pt>
    <dgm:pt modelId="{86BC0F38-82EE-49DF-92C6-BEDCDBF85ED8}" type="parTrans" cxnId="{6F38FA5C-A15D-478C-8446-5C336E49FECB}">
      <dgm:prSet/>
      <dgm:spPr/>
      <dgm:t>
        <a:bodyPr/>
        <a:lstStyle/>
        <a:p>
          <a:endParaRPr lang="de-DE"/>
        </a:p>
      </dgm:t>
    </dgm:pt>
    <dgm:pt modelId="{7D3B98A0-DCB5-4C5F-A8F3-245BC70EAA40}" type="sibTrans" cxnId="{6F38FA5C-A15D-478C-8446-5C336E49FECB}">
      <dgm:prSet/>
      <dgm:spPr/>
      <dgm:t>
        <a:bodyPr/>
        <a:lstStyle/>
        <a:p>
          <a:endParaRPr lang="de-DE"/>
        </a:p>
      </dgm:t>
    </dgm:pt>
    <dgm:pt modelId="{950B2D8B-B63E-441E-B993-4E744A472817}">
      <dgm:prSet phldrT="[Text]" custT="1"/>
      <dgm:spPr/>
      <dgm:t>
        <a:bodyPr/>
        <a:lstStyle/>
        <a:p>
          <a:pPr>
            <a:lnSpc>
              <a:spcPct val="150000"/>
            </a:lnSpc>
          </a:pPr>
          <a:r>
            <a:rPr lang="de-DE" sz="2000" b="1" dirty="0"/>
            <a:t>Anwendung des materiellen Wissens</a:t>
          </a:r>
          <a:r>
            <a:rPr lang="de-DE" sz="2000" dirty="0"/>
            <a:t> (Fallbearbeitung)</a:t>
          </a:r>
        </a:p>
      </dgm:t>
    </dgm:pt>
    <dgm:pt modelId="{736F642A-545A-4386-9F72-A5CDE6CB49FA}" type="parTrans" cxnId="{BD0375D6-BD63-48E2-8D7C-AAA55FCE7773}">
      <dgm:prSet/>
      <dgm:spPr/>
      <dgm:t>
        <a:bodyPr/>
        <a:lstStyle/>
        <a:p>
          <a:endParaRPr lang="de-DE"/>
        </a:p>
      </dgm:t>
    </dgm:pt>
    <dgm:pt modelId="{411544BA-5AD2-41FC-8B6A-8349282B9E0A}" type="sibTrans" cxnId="{BD0375D6-BD63-48E2-8D7C-AAA55FCE7773}">
      <dgm:prSet/>
      <dgm:spPr/>
      <dgm:t>
        <a:bodyPr/>
        <a:lstStyle/>
        <a:p>
          <a:endParaRPr lang="de-DE"/>
        </a:p>
      </dgm:t>
    </dgm:pt>
    <dgm:pt modelId="{4ED039A9-0F37-416F-9C84-E3D76A82AAF0}">
      <dgm:prSet phldrT="[Text]" custT="1"/>
      <dgm:spPr/>
      <dgm:t>
        <a:bodyPr/>
        <a:lstStyle/>
        <a:p>
          <a:pPr>
            <a:lnSpc>
              <a:spcPct val="150000"/>
            </a:lnSpc>
          </a:pPr>
          <a:r>
            <a:rPr lang="de-DE" sz="2000" dirty="0"/>
            <a:t>Vorlesungen</a:t>
          </a:r>
          <a:endParaRPr lang="de-DE" sz="1200" dirty="0"/>
        </a:p>
      </dgm:t>
    </dgm:pt>
    <dgm:pt modelId="{25390AB2-2B77-4B61-B3B7-B9D88A7D5110}" type="sibTrans" cxnId="{DD2451F1-34B7-4C7C-8F58-1276E1E2EF4D}">
      <dgm:prSet/>
      <dgm:spPr/>
      <dgm:t>
        <a:bodyPr/>
        <a:lstStyle/>
        <a:p>
          <a:endParaRPr lang="de-DE"/>
        </a:p>
      </dgm:t>
    </dgm:pt>
    <dgm:pt modelId="{F55C4CBE-B43F-400E-8F03-F94F6F552572}" type="parTrans" cxnId="{DD2451F1-34B7-4C7C-8F58-1276E1E2EF4D}">
      <dgm:prSet/>
      <dgm:spPr/>
      <dgm:t>
        <a:bodyPr/>
        <a:lstStyle/>
        <a:p>
          <a:endParaRPr lang="de-DE"/>
        </a:p>
      </dgm:t>
    </dgm:pt>
    <dgm:pt modelId="{47C7A73F-1DF8-4E0F-895C-2811A6EE064C}">
      <dgm:prSet phldrT="[Text]" custT="1"/>
      <dgm:spPr/>
      <dgm:t>
        <a:bodyPr/>
        <a:lstStyle/>
        <a:p>
          <a:pPr>
            <a:lnSpc>
              <a:spcPct val="150000"/>
            </a:lnSpc>
          </a:pPr>
          <a:r>
            <a:rPr lang="de-DE" sz="2000" dirty="0"/>
            <a:t>Professoren</a:t>
          </a:r>
        </a:p>
      </dgm:t>
    </dgm:pt>
    <dgm:pt modelId="{DA850308-1481-4918-A15C-49003DD8B339}" type="sibTrans" cxnId="{0D5F862C-EBA2-4C25-8C31-0EC69AD46929}">
      <dgm:prSet/>
      <dgm:spPr/>
      <dgm:t>
        <a:bodyPr/>
        <a:lstStyle/>
        <a:p>
          <a:endParaRPr lang="de-DE"/>
        </a:p>
      </dgm:t>
    </dgm:pt>
    <dgm:pt modelId="{459DB35C-974E-408C-9CCC-F180BF267C5A}" type="parTrans" cxnId="{0D5F862C-EBA2-4C25-8C31-0EC69AD46929}">
      <dgm:prSet/>
      <dgm:spPr/>
      <dgm:t>
        <a:bodyPr/>
        <a:lstStyle/>
        <a:p>
          <a:endParaRPr lang="de-DE"/>
        </a:p>
      </dgm:t>
    </dgm:pt>
    <dgm:pt modelId="{A5DD122F-93C1-4042-B68B-1E69D8664350}">
      <dgm:prSet phldrT="[Text]" custT="1"/>
      <dgm:spPr/>
      <dgm:t>
        <a:bodyPr/>
        <a:lstStyle/>
        <a:p>
          <a:pPr>
            <a:lnSpc>
              <a:spcPct val="150000"/>
            </a:lnSpc>
          </a:pPr>
          <a:r>
            <a:rPr lang="de-DE" sz="2000" b="1" dirty="0"/>
            <a:t>Vermittlung des materiellen Wissens </a:t>
          </a:r>
        </a:p>
      </dgm:t>
    </dgm:pt>
    <dgm:pt modelId="{A9555809-74FE-4E78-8C68-D9EE7AA81453}" type="sibTrans" cxnId="{3D57322F-10D4-458C-82B5-780DF6FDEAC1}">
      <dgm:prSet/>
      <dgm:spPr/>
      <dgm:t>
        <a:bodyPr/>
        <a:lstStyle/>
        <a:p>
          <a:endParaRPr lang="de-DE"/>
        </a:p>
      </dgm:t>
    </dgm:pt>
    <dgm:pt modelId="{6312EE22-E303-4D95-9208-B7C87E27A73C}" type="parTrans" cxnId="{3D57322F-10D4-458C-82B5-780DF6FDEAC1}">
      <dgm:prSet/>
      <dgm:spPr/>
      <dgm:t>
        <a:bodyPr/>
        <a:lstStyle/>
        <a:p>
          <a:endParaRPr lang="de-DE"/>
        </a:p>
      </dgm:t>
    </dgm:pt>
    <dgm:pt modelId="{B82135B3-8B15-4A75-8387-B3440ED420BB}">
      <dgm:prSet phldrT="[Text]" custT="1">
        <dgm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pPr>
            <a:lnSpc>
              <a:spcPct val="100000"/>
            </a:lnSpc>
          </a:pPr>
          <a:r>
            <a:rPr lang="de-DE" sz="2000" b="0" dirty="0" err="1"/>
            <a:t>Arbeitsge-meinschaften</a:t>
          </a:r>
          <a:endParaRPr lang="de-DE" sz="2000" b="0" dirty="0"/>
        </a:p>
      </dgm:t>
    </dgm:pt>
    <dgm:pt modelId="{4BA5F223-3CDA-410C-9601-03F35335BC92}" type="sibTrans" cxnId="{E7D9297E-9E0E-4674-BDBD-DDC504D32148}">
      <dgm:prSet/>
      <dgm:spPr/>
      <dgm:t>
        <a:bodyPr/>
        <a:lstStyle/>
        <a:p>
          <a:endParaRPr lang="de-DE"/>
        </a:p>
      </dgm:t>
    </dgm:pt>
    <dgm:pt modelId="{1017E769-F047-41CC-BAFB-467188017663}" type="parTrans" cxnId="{E7D9297E-9E0E-4674-BDBD-DDC504D32148}">
      <dgm:prSet/>
      <dgm:spPr/>
      <dgm:t>
        <a:bodyPr/>
        <a:lstStyle/>
        <a:p>
          <a:endParaRPr lang="de-DE"/>
        </a:p>
      </dgm:t>
    </dgm:pt>
    <dgm:pt modelId="{ECEC6F5A-DFC6-4467-A889-6BA5786EBD14}" type="pres">
      <dgm:prSet presAssocID="{6A62CF31-A5FA-4337-B1C3-67D7679C1B2B}" presName="linearFlow" presStyleCnt="0">
        <dgm:presLayoutVars>
          <dgm:dir/>
          <dgm:animLvl val="lvl"/>
          <dgm:resizeHandles val="exact"/>
        </dgm:presLayoutVars>
      </dgm:prSet>
      <dgm:spPr/>
    </dgm:pt>
    <dgm:pt modelId="{BE6E70DB-4E90-43DA-9B20-7B8DE2F06F49}" type="pres">
      <dgm:prSet presAssocID="{4ED039A9-0F37-416F-9C84-E3D76A82AAF0}" presName="composite" presStyleCnt="0"/>
      <dgm:spPr/>
    </dgm:pt>
    <dgm:pt modelId="{9315563B-1EC7-4886-8C19-35A6BAAB3451}" type="pres">
      <dgm:prSet presAssocID="{4ED039A9-0F37-416F-9C84-E3D76A82AAF0}" presName="parentText" presStyleLbl="alignNode1" presStyleIdx="0" presStyleCnt="2">
        <dgm:presLayoutVars>
          <dgm:chMax val="1"/>
          <dgm:bulletEnabled val="1"/>
        </dgm:presLayoutVars>
      </dgm:prSet>
      <dgm:spPr/>
    </dgm:pt>
    <dgm:pt modelId="{FD7B4353-3A9C-4AD6-9ECD-7BCF03818FC3}" type="pres">
      <dgm:prSet presAssocID="{4ED039A9-0F37-416F-9C84-E3D76A82AAF0}" presName="descendantText" presStyleLbl="alignAcc1" presStyleIdx="0" presStyleCnt="2">
        <dgm:presLayoutVars>
          <dgm:bulletEnabled val="1"/>
        </dgm:presLayoutVars>
      </dgm:prSet>
      <dgm:spPr/>
    </dgm:pt>
    <dgm:pt modelId="{6DCB804D-E144-41DC-A03F-1AB3D1B47B0C}" type="pres">
      <dgm:prSet presAssocID="{25390AB2-2B77-4B61-B3B7-B9D88A7D5110}" presName="sp" presStyleCnt="0"/>
      <dgm:spPr/>
    </dgm:pt>
    <dgm:pt modelId="{85AE9EEC-C951-44CF-9160-28E24C15D88D}" type="pres">
      <dgm:prSet presAssocID="{B82135B3-8B15-4A75-8387-B3440ED420BB}" presName="composite" presStyleCnt="0"/>
      <dgm:spPr/>
    </dgm:pt>
    <dgm:pt modelId="{E8654FFB-DC55-461D-953C-D16E8EC6230E}" type="pres">
      <dgm:prSet presAssocID="{B82135B3-8B15-4A75-8387-B3440ED420BB}" presName="parentText" presStyleLbl="alignNode1" presStyleIdx="1" presStyleCnt="2" custLinFactNeighborX="-2625" custLinFactNeighborY="-86840">
        <dgm:presLayoutVars>
          <dgm:chMax val="1"/>
          <dgm:bulletEnabled val="1"/>
        </dgm:presLayoutVars>
      </dgm:prSet>
      <dgm:spPr/>
    </dgm:pt>
    <dgm:pt modelId="{7E748DDA-F7B3-458E-90E4-607D6C6CAAF4}" type="pres">
      <dgm:prSet presAssocID="{B82135B3-8B15-4A75-8387-B3440ED420BB}" presName="descendantText" presStyleLbl="alignAcc1" presStyleIdx="1" presStyleCnt="2" custLinFactY="-35660" custLinFactNeighborX="-144" custLinFactNeighborY="-100000">
        <dgm:presLayoutVars>
          <dgm:bulletEnabled val="1"/>
        </dgm:presLayoutVars>
      </dgm:prSet>
      <dgm:spPr/>
    </dgm:pt>
  </dgm:ptLst>
  <dgm:cxnLst>
    <dgm:cxn modelId="{0D5F862C-EBA2-4C25-8C31-0EC69AD46929}" srcId="{4ED039A9-0F37-416F-9C84-E3D76A82AAF0}" destId="{47C7A73F-1DF8-4E0F-895C-2811A6EE064C}" srcOrd="0" destOrd="0" parTransId="{459DB35C-974E-408C-9CCC-F180BF267C5A}" sibTransId="{DA850308-1481-4918-A15C-49003DD8B339}"/>
    <dgm:cxn modelId="{3D57322F-10D4-458C-82B5-780DF6FDEAC1}" srcId="{4ED039A9-0F37-416F-9C84-E3D76A82AAF0}" destId="{A5DD122F-93C1-4042-B68B-1E69D8664350}" srcOrd="1" destOrd="0" parTransId="{6312EE22-E303-4D95-9208-B7C87E27A73C}" sibTransId="{A9555809-74FE-4E78-8C68-D9EE7AA81453}"/>
    <dgm:cxn modelId="{99C8E931-48CA-453B-AEDA-1F50B75DD690}" type="presOf" srcId="{6A62CF31-A5FA-4337-B1C3-67D7679C1B2B}" destId="{ECEC6F5A-DFC6-4467-A889-6BA5786EBD14}" srcOrd="0" destOrd="0" presId="urn:microsoft.com/office/officeart/2005/8/layout/chevron2"/>
    <dgm:cxn modelId="{F70D9636-FC70-4651-B8E7-F545FCB179CA}" type="presOf" srcId="{5DED9EEB-C5A5-4E6E-AC94-4FAA6F262C3F}" destId="{7E748DDA-F7B3-458E-90E4-607D6C6CAAF4}" srcOrd="0" destOrd="0" presId="urn:microsoft.com/office/officeart/2005/8/layout/chevron2"/>
    <dgm:cxn modelId="{B3C5C54A-7D0C-435B-87EA-4DAAF6358356}" type="presOf" srcId="{950B2D8B-B63E-441E-B993-4E744A472817}" destId="{7E748DDA-F7B3-458E-90E4-607D6C6CAAF4}" srcOrd="0" destOrd="1" presId="urn:microsoft.com/office/officeart/2005/8/layout/chevron2"/>
    <dgm:cxn modelId="{6F38FA5C-A15D-478C-8446-5C336E49FECB}" srcId="{B82135B3-8B15-4A75-8387-B3440ED420BB}" destId="{5DED9EEB-C5A5-4E6E-AC94-4FAA6F262C3F}" srcOrd="0" destOrd="0" parTransId="{86BC0F38-82EE-49DF-92C6-BEDCDBF85ED8}" sibTransId="{7D3B98A0-DCB5-4C5F-A8F3-245BC70EAA40}"/>
    <dgm:cxn modelId="{E7D9297E-9E0E-4674-BDBD-DDC504D32148}" srcId="{6A62CF31-A5FA-4337-B1C3-67D7679C1B2B}" destId="{B82135B3-8B15-4A75-8387-B3440ED420BB}" srcOrd="1" destOrd="0" parTransId="{1017E769-F047-41CC-BAFB-467188017663}" sibTransId="{4BA5F223-3CDA-410C-9601-03F35335BC92}"/>
    <dgm:cxn modelId="{EA447B98-E7B4-4784-B903-AC74333E51F3}" type="presOf" srcId="{A5DD122F-93C1-4042-B68B-1E69D8664350}" destId="{FD7B4353-3A9C-4AD6-9ECD-7BCF03818FC3}" srcOrd="0" destOrd="1" presId="urn:microsoft.com/office/officeart/2005/8/layout/chevron2"/>
    <dgm:cxn modelId="{6E9542C4-3F2A-4C98-94D8-EA36357ABEA3}" type="presOf" srcId="{B82135B3-8B15-4A75-8387-B3440ED420BB}" destId="{E8654FFB-DC55-461D-953C-D16E8EC6230E}" srcOrd="0" destOrd="0" presId="urn:microsoft.com/office/officeart/2005/8/layout/chevron2"/>
    <dgm:cxn modelId="{BD0375D6-BD63-48E2-8D7C-AAA55FCE7773}" srcId="{B82135B3-8B15-4A75-8387-B3440ED420BB}" destId="{950B2D8B-B63E-441E-B993-4E744A472817}" srcOrd="1" destOrd="0" parTransId="{736F642A-545A-4386-9F72-A5CDE6CB49FA}" sibTransId="{411544BA-5AD2-41FC-8B6A-8349282B9E0A}"/>
    <dgm:cxn modelId="{7E4486E3-CA20-402A-B374-5A6013D8F4ED}" type="presOf" srcId="{4ED039A9-0F37-416F-9C84-E3D76A82AAF0}" destId="{9315563B-1EC7-4886-8C19-35A6BAAB3451}" srcOrd="0" destOrd="0" presId="urn:microsoft.com/office/officeart/2005/8/layout/chevron2"/>
    <dgm:cxn modelId="{82713BE5-4FE0-49EE-AA78-F3CE92330D64}" type="presOf" srcId="{47C7A73F-1DF8-4E0F-895C-2811A6EE064C}" destId="{FD7B4353-3A9C-4AD6-9ECD-7BCF03818FC3}" srcOrd="0" destOrd="0" presId="urn:microsoft.com/office/officeart/2005/8/layout/chevron2"/>
    <dgm:cxn modelId="{DD2451F1-34B7-4C7C-8F58-1276E1E2EF4D}" srcId="{6A62CF31-A5FA-4337-B1C3-67D7679C1B2B}" destId="{4ED039A9-0F37-416F-9C84-E3D76A82AAF0}" srcOrd="0" destOrd="0" parTransId="{F55C4CBE-B43F-400E-8F03-F94F6F552572}" sibTransId="{25390AB2-2B77-4B61-B3B7-B9D88A7D5110}"/>
    <dgm:cxn modelId="{BA3AF98B-F9A1-4B7A-884C-473D7B27078B}" type="presParOf" srcId="{ECEC6F5A-DFC6-4467-A889-6BA5786EBD14}" destId="{BE6E70DB-4E90-43DA-9B20-7B8DE2F06F49}" srcOrd="0" destOrd="0" presId="urn:microsoft.com/office/officeart/2005/8/layout/chevron2"/>
    <dgm:cxn modelId="{3A81111A-5E66-4617-8D61-A5BB23148BA2}" type="presParOf" srcId="{BE6E70DB-4E90-43DA-9B20-7B8DE2F06F49}" destId="{9315563B-1EC7-4886-8C19-35A6BAAB3451}" srcOrd="0" destOrd="0" presId="urn:microsoft.com/office/officeart/2005/8/layout/chevron2"/>
    <dgm:cxn modelId="{A81CD11A-892B-45E2-9F9A-60C6BFBB8593}" type="presParOf" srcId="{BE6E70DB-4E90-43DA-9B20-7B8DE2F06F49}" destId="{FD7B4353-3A9C-4AD6-9ECD-7BCF03818FC3}" srcOrd="1" destOrd="0" presId="urn:microsoft.com/office/officeart/2005/8/layout/chevron2"/>
    <dgm:cxn modelId="{03A171FF-FD63-4E76-833B-1D9C2EECF5B3}" type="presParOf" srcId="{ECEC6F5A-DFC6-4467-A889-6BA5786EBD14}" destId="{6DCB804D-E144-41DC-A03F-1AB3D1B47B0C}" srcOrd="1" destOrd="0" presId="urn:microsoft.com/office/officeart/2005/8/layout/chevron2"/>
    <dgm:cxn modelId="{D33CA921-B65A-4E15-85BE-75C65751C21B}" type="presParOf" srcId="{ECEC6F5A-DFC6-4467-A889-6BA5786EBD14}" destId="{85AE9EEC-C951-44CF-9160-28E24C15D88D}" srcOrd="2" destOrd="0" presId="urn:microsoft.com/office/officeart/2005/8/layout/chevron2"/>
    <dgm:cxn modelId="{7A1B6FFF-E189-41AE-8F1E-AA9C9CFB84A1}" type="presParOf" srcId="{85AE9EEC-C951-44CF-9160-28E24C15D88D}" destId="{E8654FFB-DC55-461D-953C-D16E8EC6230E}" srcOrd="0" destOrd="0" presId="urn:microsoft.com/office/officeart/2005/8/layout/chevron2"/>
    <dgm:cxn modelId="{993A0D92-5201-42F6-8D24-D10C7ED33772}" type="presParOf" srcId="{85AE9EEC-C951-44CF-9160-28E24C15D88D}" destId="{7E748DDA-F7B3-458E-90E4-607D6C6CAAF4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75DEC6A6-EB7C-49F6-9F2C-3C47C0991750}" type="doc">
      <dgm:prSet loTypeId="urn:microsoft.com/office/officeart/2005/8/layout/lProcess3" loCatId="process" qsTypeId="urn:microsoft.com/office/officeart/2005/8/quickstyle/simple5" qsCatId="simple" csTypeId="urn:microsoft.com/office/officeart/2005/8/colors/colorful4" csCatId="colorful" phldr="1"/>
      <dgm:spPr/>
      <dgm:t>
        <a:bodyPr/>
        <a:lstStyle/>
        <a:p>
          <a:endParaRPr lang="de-DE"/>
        </a:p>
      </dgm:t>
    </dgm:pt>
    <dgm:pt modelId="{BCAB1D20-E2C4-4868-BAF4-9394B6B1FA18}">
      <dgm:prSet phldrT="[Text]">
        <dgm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dgm:style>
      </dgm:prSet>
      <dgm:spPr>
        <a:solidFill>
          <a:schemeClr val="bg1">
            <a:lumMod val="50000"/>
          </a:schemeClr>
        </a:solidFill>
      </dgm:spPr>
      <dgm:t>
        <a:bodyPr/>
        <a:lstStyle/>
        <a:p>
          <a:r>
            <a:rPr lang="de-DE" dirty="0"/>
            <a:t>Vorlesung</a:t>
          </a:r>
        </a:p>
      </dgm:t>
    </dgm:pt>
    <dgm:pt modelId="{9AC009C6-5E54-4584-88A5-239B83980CF9}" type="parTrans" cxnId="{7F032DC2-1252-4FD8-8445-6CD6C52FD9AA}">
      <dgm:prSet/>
      <dgm:spPr/>
      <dgm:t>
        <a:bodyPr/>
        <a:lstStyle/>
        <a:p>
          <a:endParaRPr lang="de-DE"/>
        </a:p>
      </dgm:t>
    </dgm:pt>
    <dgm:pt modelId="{B0D031F4-A232-48AF-B06D-B8048F42594C}" type="sibTrans" cxnId="{7F032DC2-1252-4FD8-8445-6CD6C52FD9AA}">
      <dgm:prSet/>
      <dgm:spPr/>
      <dgm:t>
        <a:bodyPr/>
        <a:lstStyle/>
        <a:p>
          <a:endParaRPr lang="de-DE"/>
        </a:p>
      </dgm:t>
    </dgm:pt>
    <dgm:pt modelId="{656BA4A1-D7D2-4811-BFFA-558DAFB04082}">
      <dgm:prSet phldrT="[Text]" custT="1"/>
      <dgm:spPr>
        <a:solidFill>
          <a:schemeClr val="bg1">
            <a:lumMod val="75000"/>
            <a:alpha val="90000"/>
          </a:schemeClr>
        </a:solidFill>
      </dgm:spPr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de-DE" sz="1400" i="1" dirty="0"/>
            <a:t>Passende Arbeits-</a:t>
          </a:r>
        </a:p>
        <a:p>
          <a:pPr>
            <a:lnSpc>
              <a:spcPct val="100000"/>
            </a:lnSpc>
            <a:spcAft>
              <a:spcPts val="0"/>
            </a:spcAft>
          </a:pPr>
          <a:r>
            <a:rPr lang="de-DE" sz="1400" i="1" dirty="0" err="1"/>
            <a:t>gemeinschaft</a:t>
          </a:r>
          <a:endParaRPr lang="de-DE" sz="1400" i="1" dirty="0"/>
        </a:p>
      </dgm:t>
    </dgm:pt>
    <dgm:pt modelId="{29E6C0B6-AC2F-46FF-8E30-64188B2ACA7C}" type="parTrans" cxnId="{F5EDB9B7-2E1C-487C-8D1B-2D877ADA1AF0}">
      <dgm:prSet/>
      <dgm:spPr/>
      <dgm:t>
        <a:bodyPr/>
        <a:lstStyle/>
        <a:p>
          <a:endParaRPr lang="de-DE"/>
        </a:p>
      </dgm:t>
    </dgm:pt>
    <dgm:pt modelId="{B80E7281-093F-4DDF-9979-7A2B64BA99A4}" type="sibTrans" cxnId="{F5EDB9B7-2E1C-487C-8D1B-2D877ADA1AF0}">
      <dgm:prSet/>
      <dgm:spPr/>
      <dgm:t>
        <a:bodyPr/>
        <a:lstStyle/>
        <a:p>
          <a:endParaRPr lang="de-DE"/>
        </a:p>
      </dgm:t>
    </dgm:pt>
    <dgm:pt modelId="{ACD329B2-B1DA-48E5-BDE3-4F6B3288CE98}">
      <dgm:prSet phldrT="[Text]">
        <dgm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de-DE" dirty="0"/>
            <a:t>Grundlehren des Bürgerlichen Rechts I</a:t>
          </a:r>
        </a:p>
      </dgm:t>
    </dgm:pt>
    <dgm:pt modelId="{939DE4C3-1161-4E07-AA28-467B261A5531}" type="parTrans" cxnId="{843ACA70-6139-4631-BBE2-2C4F5FF68F2A}">
      <dgm:prSet/>
      <dgm:spPr/>
      <dgm:t>
        <a:bodyPr/>
        <a:lstStyle/>
        <a:p>
          <a:endParaRPr lang="de-DE"/>
        </a:p>
      </dgm:t>
    </dgm:pt>
    <dgm:pt modelId="{C90F4BDB-4AE5-4AB7-AA11-7083E872BFF6}" type="sibTrans" cxnId="{843ACA70-6139-4631-BBE2-2C4F5FF68F2A}">
      <dgm:prSet/>
      <dgm:spPr/>
      <dgm:t>
        <a:bodyPr/>
        <a:lstStyle/>
        <a:p>
          <a:endParaRPr lang="de-DE"/>
        </a:p>
      </dgm:t>
    </dgm:pt>
    <dgm:pt modelId="{E12CB30E-C541-4B61-8DCD-0C0B50415BEA}">
      <dgm:prSet phldrT="[Text]"/>
      <dgm:spPr>
        <a:solidFill>
          <a:schemeClr val="accent2">
            <a:lumMod val="40000"/>
            <a:lumOff val="60000"/>
            <a:alpha val="90000"/>
          </a:schemeClr>
        </a:solidFill>
      </dgm:spPr>
      <dgm:t>
        <a:bodyPr/>
        <a:lstStyle/>
        <a:p>
          <a:r>
            <a:rPr lang="de-DE" i="1" dirty="0"/>
            <a:t>BGB AT</a:t>
          </a:r>
        </a:p>
      </dgm:t>
    </dgm:pt>
    <dgm:pt modelId="{4CD800A8-881C-4B8A-8027-FED5EC9C1308}" type="parTrans" cxnId="{3477ACE8-6255-42EF-80E8-B2EEBA0ACB12}">
      <dgm:prSet/>
      <dgm:spPr/>
      <dgm:t>
        <a:bodyPr/>
        <a:lstStyle/>
        <a:p>
          <a:endParaRPr lang="de-DE"/>
        </a:p>
      </dgm:t>
    </dgm:pt>
    <dgm:pt modelId="{40A5A341-FF2F-494E-A736-D231B18A56B2}" type="sibTrans" cxnId="{3477ACE8-6255-42EF-80E8-B2EEBA0ACB12}">
      <dgm:prSet/>
      <dgm:spPr/>
      <dgm:t>
        <a:bodyPr/>
        <a:lstStyle/>
        <a:p>
          <a:endParaRPr lang="de-DE"/>
        </a:p>
      </dgm:t>
    </dgm:pt>
    <dgm:pt modelId="{2B081905-C11C-496E-9D6D-58B7759898B2}">
      <dgm:prSet phldrT="[Text]">
        <dgm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de-DE" dirty="0"/>
            <a:t>Strafrecht AT I</a:t>
          </a:r>
        </a:p>
      </dgm:t>
    </dgm:pt>
    <dgm:pt modelId="{A09D138C-7216-481C-B928-69DB68C5D540}" type="parTrans" cxnId="{E08AD3D4-21DF-4A7F-B045-421FC2ACDFE9}">
      <dgm:prSet/>
      <dgm:spPr/>
      <dgm:t>
        <a:bodyPr/>
        <a:lstStyle/>
        <a:p>
          <a:endParaRPr lang="de-DE"/>
        </a:p>
      </dgm:t>
    </dgm:pt>
    <dgm:pt modelId="{A691AC4A-2CFF-41E7-A423-AE470683450C}" type="sibTrans" cxnId="{E08AD3D4-21DF-4A7F-B045-421FC2ACDFE9}">
      <dgm:prSet/>
      <dgm:spPr/>
      <dgm:t>
        <a:bodyPr/>
        <a:lstStyle/>
        <a:p>
          <a:endParaRPr lang="de-DE"/>
        </a:p>
      </dgm:t>
    </dgm:pt>
    <dgm:pt modelId="{77E236C7-C3B1-47BA-9819-6F7AE811F4C9}">
      <dgm:prSet phldrT="[Text]"/>
      <dgm:spPr>
        <a:solidFill>
          <a:schemeClr val="accent3">
            <a:lumMod val="40000"/>
            <a:lumOff val="60000"/>
            <a:alpha val="90000"/>
          </a:schemeClr>
        </a:solidFill>
        <a:ln>
          <a:noFill/>
        </a:ln>
      </dgm:spPr>
      <dgm:t>
        <a:bodyPr/>
        <a:lstStyle/>
        <a:p>
          <a:r>
            <a:rPr lang="de-DE" i="1" dirty="0"/>
            <a:t>Strafrecht AT I</a:t>
          </a:r>
        </a:p>
      </dgm:t>
    </dgm:pt>
    <dgm:pt modelId="{73D759C1-4A02-482B-B328-23FDC8E264E0}" type="parTrans" cxnId="{0B6BC8FE-F902-47C8-8CF8-1C608220DC4E}">
      <dgm:prSet/>
      <dgm:spPr/>
      <dgm:t>
        <a:bodyPr/>
        <a:lstStyle/>
        <a:p>
          <a:endParaRPr lang="de-DE"/>
        </a:p>
      </dgm:t>
    </dgm:pt>
    <dgm:pt modelId="{C7CA3AE9-00B2-4F07-A537-73F5DBCA210F}" type="sibTrans" cxnId="{0B6BC8FE-F902-47C8-8CF8-1C608220DC4E}">
      <dgm:prSet/>
      <dgm:spPr/>
      <dgm:t>
        <a:bodyPr/>
        <a:lstStyle/>
        <a:p>
          <a:endParaRPr lang="de-DE"/>
        </a:p>
      </dgm:t>
    </dgm:pt>
    <dgm:pt modelId="{1BFB6781-30B9-4CC0-AA39-DDF805824721}">
      <dgm:prSet>
        <dgm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de-DE" dirty="0"/>
            <a:t>Staatsrecht I (Staats-organisationsrecht)</a:t>
          </a:r>
        </a:p>
      </dgm:t>
    </dgm:pt>
    <dgm:pt modelId="{2A6E5D1C-FB25-4D2B-BFCC-0AE3D7EE929D}" type="parTrans" cxnId="{D57E8216-F9BB-44B2-B490-C6F8B6D10606}">
      <dgm:prSet/>
      <dgm:spPr/>
      <dgm:t>
        <a:bodyPr/>
        <a:lstStyle/>
        <a:p>
          <a:endParaRPr lang="de-DE"/>
        </a:p>
      </dgm:t>
    </dgm:pt>
    <dgm:pt modelId="{1468305C-B837-413D-8AF0-35F6C7806291}" type="sibTrans" cxnId="{D57E8216-F9BB-44B2-B490-C6F8B6D10606}">
      <dgm:prSet/>
      <dgm:spPr/>
      <dgm:t>
        <a:bodyPr/>
        <a:lstStyle/>
        <a:p>
          <a:endParaRPr lang="de-DE"/>
        </a:p>
      </dgm:t>
    </dgm:pt>
    <dgm:pt modelId="{6D3DA407-627A-4BFE-AE99-F116C3B7226E}">
      <dgm:prSet/>
      <dgm:spPr/>
      <dgm:t>
        <a:bodyPr/>
        <a:lstStyle/>
        <a:p>
          <a:r>
            <a:rPr lang="de-DE" b="0" i="1" dirty="0"/>
            <a:t>Staats-organisations-recht</a:t>
          </a:r>
        </a:p>
      </dgm:t>
    </dgm:pt>
    <dgm:pt modelId="{C2EBFA96-2E4F-4F1F-B5FD-0E152B5C7939}" type="parTrans" cxnId="{165D2BAD-8D4C-435F-AFC6-F46A853454E1}">
      <dgm:prSet/>
      <dgm:spPr/>
      <dgm:t>
        <a:bodyPr/>
        <a:lstStyle/>
        <a:p>
          <a:endParaRPr lang="de-DE"/>
        </a:p>
      </dgm:t>
    </dgm:pt>
    <dgm:pt modelId="{79D7CBBD-7E2C-41D2-8F67-9BD0A1C13788}" type="sibTrans" cxnId="{165D2BAD-8D4C-435F-AFC6-F46A853454E1}">
      <dgm:prSet/>
      <dgm:spPr/>
      <dgm:t>
        <a:bodyPr/>
        <a:lstStyle/>
        <a:p>
          <a:endParaRPr lang="de-DE"/>
        </a:p>
      </dgm:t>
    </dgm:pt>
    <dgm:pt modelId="{6B30D4AF-88D8-4316-B2A7-352A357F67DD}" type="pres">
      <dgm:prSet presAssocID="{75DEC6A6-EB7C-49F6-9F2C-3C47C0991750}" presName="Name0" presStyleCnt="0">
        <dgm:presLayoutVars>
          <dgm:chPref val="3"/>
          <dgm:dir/>
          <dgm:animLvl val="lvl"/>
          <dgm:resizeHandles/>
        </dgm:presLayoutVars>
      </dgm:prSet>
      <dgm:spPr/>
    </dgm:pt>
    <dgm:pt modelId="{D1306029-9ADF-4E38-A6AC-9354A746C9AB}" type="pres">
      <dgm:prSet presAssocID="{BCAB1D20-E2C4-4868-BAF4-9394B6B1FA18}" presName="horFlow" presStyleCnt="0"/>
      <dgm:spPr/>
    </dgm:pt>
    <dgm:pt modelId="{D352D69C-3B66-47C9-9EDD-BE6CD56546CB}" type="pres">
      <dgm:prSet presAssocID="{BCAB1D20-E2C4-4868-BAF4-9394B6B1FA18}" presName="bigChev" presStyleLbl="node1" presStyleIdx="0" presStyleCnt="4" custScaleX="116289"/>
      <dgm:spPr/>
    </dgm:pt>
    <dgm:pt modelId="{2CDB3D20-0C24-4A70-9AA2-302F3271157D}" type="pres">
      <dgm:prSet presAssocID="{29E6C0B6-AC2F-46FF-8E30-64188B2ACA7C}" presName="parTrans" presStyleCnt="0"/>
      <dgm:spPr/>
    </dgm:pt>
    <dgm:pt modelId="{F095BBDD-2CE2-49D7-9FE5-9B37DA710EDA}" type="pres">
      <dgm:prSet presAssocID="{656BA4A1-D7D2-4811-BFFA-558DAFB04082}" presName="node" presStyleLbl="alignAccFollowNode1" presStyleIdx="0" presStyleCnt="4" custScaleX="113372">
        <dgm:presLayoutVars>
          <dgm:bulletEnabled val="1"/>
        </dgm:presLayoutVars>
      </dgm:prSet>
      <dgm:spPr/>
    </dgm:pt>
    <dgm:pt modelId="{3F47EFBA-7DF2-4E79-A4B4-D9396F14BD49}" type="pres">
      <dgm:prSet presAssocID="{BCAB1D20-E2C4-4868-BAF4-9394B6B1FA18}" presName="vSp" presStyleCnt="0"/>
      <dgm:spPr/>
    </dgm:pt>
    <dgm:pt modelId="{C3674A31-DEA2-4298-A7C2-F5AF5D325220}" type="pres">
      <dgm:prSet presAssocID="{ACD329B2-B1DA-48E5-BDE3-4F6B3288CE98}" presName="horFlow" presStyleCnt="0"/>
      <dgm:spPr/>
    </dgm:pt>
    <dgm:pt modelId="{263B27C8-14A0-47AB-B099-14C976E5EE84}" type="pres">
      <dgm:prSet presAssocID="{ACD329B2-B1DA-48E5-BDE3-4F6B3288CE98}" presName="bigChev" presStyleLbl="node1" presStyleIdx="1" presStyleCnt="4" custScaleX="116369"/>
      <dgm:spPr/>
    </dgm:pt>
    <dgm:pt modelId="{4203987B-6B1C-489E-86CC-A7567ABB2FAF}" type="pres">
      <dgm:prSet presAssocID="{4CD800A8-881C-4B8A-8027-FED5EC9C1308}" presName="parTrans" presStyleCnt="0"/>
      <dgm:spPr/>
    </dgm:pt>
    <dgm:pt modelId="{98A3C6E6-803D-4D4C-93C3-BA88B228F7A8}" type="pres">
      <dgm:prSet presAssocID="{E12CB30E-C541-4B61-8DCD-0C0B50415BEA}" presName="node" presStyleLbl="alignAccFollowNode1" presStyleIdx="1" presStyleCnt="4" custScaleX="113372">
        <dgm:presLayoutVars>
          <dgm:bulletEnabled val="1"/>
        </dgm:presLayoutVars>
      </dgm:prSet>
      <dgm:spPr/>
    </dgm:pt>
    <dgm:pt modelId="{7611166F-EB9C-4467-AEA4-23B56BB7DCA5}" type="pres">
      <dgm:prSet presAssocID="{ACD329B2-B1DA-48E5-BDE3-4F6B3288CE98}" presName="vSp" presStyleCnt="0"/>
      <dgm:spPr/>
    </dgm:pt>
    <dgm:pt modelId="{519082A0-F18F-4B21-A7F6-A96DF49B70F5}" type="pres">
      <dgm:prSet presAssocID="{2B081905-C11C-496E-9D6D-58B7759898B2}" presName="horFlow" presStyleCnt="0"/>
      <dgm:spPr/>
    </dgm:pt>
    <dgm:pt modelId="{9DC85C17-8AE0-42E5-8AA1-611E8B3B3AA9}" type="pres">
      <dgm:prSet presAssocID="{2B081905-C11C-496E-9D6D-58B7759898B2}" presName="bigChev" presStyleLbl="node1" presStyleIdx="2" presStyleCnt="4" custScaleX="118251"/>
      <dgm:spPr/>
    </dgm:pt>
    <dgm:pt modelId="{913136AF-3019-412D-80F0-2F037BBCBAA8}" type="pres">
      <dgm:prSet presAssocID="{73D759C1-4A02-482B-B328-23FDC8E264E0}" presName="parTrans" presStyleCnt="0"/>
      <dgm:spPr/>
    </dgm:pt>
    <dgm:pt modelId="{57813800-6365-4BDD-8FD3-BEB0104D0E85}" type="pres">
      <dgm:prSet presAssocID="{77E236C7-C3B1-47BA-9819-6F7AE811F4C9}" presName="node" presStyleLbl="alignAccFollowNode1" presStyleIdx="2" presStyleCnt="4" custScaleX="113372">
        <dgm:presLayoutVars>
          <dgm:bulletEnabled val="1"/>
        </dgm:presLayoutVars>
      </dgm:prSet>
      <dgm:spPr/>
    </dgm:pt>
    <dgm:pt modelId="{AFC07826-F2A3-4DA6-BB23-AD721BE1E947}" type="pres">
      <dgm:prSet presAssocID="{2B081905-C11C-496E-9D6D-58B7759898B2}" presName="vSp" presStyleCnt="0"/>
      <dgm:spPr/>
    </dgm:pt>
    <dgm:pt modelId="{998366E5-6240-42C6-9E78-EC49EF9DDFA7}" type="pres">
      <dgm:prSet presAssocID="{1BFB6781-30B9-4CC0-AA39-DDF805824721}" presName="horFlow" presStyleCnt="0"/>
      <dgm:spPr/>
    </dgm:pt>
    <dgm:pt modelId="{50807792-7325-472C-8239-CE63738E3A6A}" type="pres">
      <dgm:prSet presAssocID="{1BFB6781-30B9-4CC0-AA39-DDF805824721}" presName="bigChev" presStyleLbl="node1" presStyleIdx="3" presStyleCnt="4" custScaleX="116369"/>
      <dgm:spPr/>
    </dgm:pt>
    <dgm:pt modelId="{1140CA99-FDCE-4035-808C-DA6FCCF6F9F9}" type="pres">
      <dgm:prSet presAssocID="{C2EBFA96-2E4F-4F1F-B5FD-0E152B5C7939}" presName="parTrans" presStyleCnt="0"/>
      <dgm:spPr/>
    </dgm:pt>
    <dgm:pt modelId="{E760C1AA-FBB4-4808-8CF1-59F0108E9ECF}" type="pres">
      <dgm:prSet presAssocID="{6D3DA407-627A-4BFE-AE99-F116C3B7226E}" presName="node" presStyleLbl="alignAccFollowNode1" presStyleIdx="3" presStyleCnt="4" custScaleX="113372">
        <dgm:presLayoutVars>
          <dgm:bulletEnabled val="1"/>
        </dgm:presLayoutVars>
      </dgm:prSet>
      <dgm:spPr/>
    </dgm:pt>
  </dgm:ptLst>
  <dgm:cxnLst>
    <dgm:cxn modelId="{A535CA06-E69B-4B54-BEBE-E1311192EDEE}" type="presOf" srcId="{2B081905-C11C-496E-9D6D-58B7759898B2}" destId="{9DC85C17-8AE0-42E5-8AA1-611E8B3B3AA9}" srcOrd="0" destOrd="0" presId="urn:microsoft.com/office/officeart/2005/8/layout/lProcess3"/>
    <dgm:cxn modelId="{AB2D3A13-BE9D-447B-9602-F0FA79FE0855}" type="presOf" srcId="{ACD329B2-B1DA-48E5-BDE3-4F6B3288CE98}" destId="{263B27C8-14A0-47AB-B099-14C976E5EE84}" srcOrd="0" destOrd="0" presId="urn:microsoft.com/office/officeart/2005/8/layout/lProcess3"/>
    <dgm:cxn modelId="{D57E8216-F9BB-44B2-B490-C6F8B6D10606}" srcId="{75DEC6A6-EB7C-49F6-9F2C-3C47C0991750}" destId="{1BFB6781-30B9-4CC0-AA39-DDF805824721}" srcOrd="3" destOrd="0" parTransId="{2A6E5D1C-FB25-4D2B-BFCC-0AE3D7EE929D}" sibTransId="{1468305C-B837-413D-8AF0-35F6C7806291}"/>
    <dgm:cxn modelId="{C8A8B36F-2D54-4725-A247-ABCAABC84743}" type="presOf" srcId="{75DEC6A6-EB7C-49F6-9F2C-3C47C0991750}" destId="{6B30D4AF-88D8-4316-B2A7-352A357F67DD}" srcOrd="0" destOrd="0" presId="urn:microsoft.com/office/officeart/2005/8/layout/lProcess3"/>
    <dgm:cxn modelId="{843ACA70-6139-4631-BBE2-2C4F5FF68F2A}" srcId="{75DEC6A6-EB7C-49F6-9F2C-3C47C0991750}" destId="{ACD329B2-B1DA-48E5-BDE3-4F6B3288CE98}" srcOrd="1" destOrd="0" parTransId="{939DE4C3-1161-4E07-AA28-467B261A5531}" sibTransId="{C90F4BDB-4AE5-4AB7-AA11-7083E872BFF6}"/>
    <dgm:cxn modelId="{6DC2B083-C692-452D-87FB-92233EF93239}" type="presOf" srcId="{656BA4A1-D7D2-4811-BFFA-558DAFB04082}" destId="{F095BBDD-2CE2-49D7-9FE5-9B37DA710EDA}" srcOrd="0" destOrd="0" presId="urn:microsoft.com/office/officeart/2005/8/layout/lProcess3"/>
    <dgm:cxn modelId="{FDD88FA0-E863-400A-8446-210C66E61255}" type="presOf" srcId="{BCAB1D20-E2C4-4868-BAF4-9394B6B1FA18}" destId="{D352D69C-3B66-47C9-9EDD-BE6CD56546CB}" srcOrd="0" destOrd="0" presId="urn:microsoft.com/office/officeart/2005/8/layout/lProcess3"/>
    <dgm:cxn modelId="{165D2BAD-8D4C-435F-AFC6-F46A853454E1}" srcId="{1BFB6781-30B9-4CC0-AA39-DDF805824721}" destId="{6D3DA407-627A-4BFE-AE99-F116C3B7226E}" srcOrd="0" destOrd="0" parTransId="{C2EBFA96-2E4F-4F1F-B5FD-0E152B5C7939}" sibTransId="{79D7CBBD-7E2C-41D2-8F67-9BD0A1C13788}"/>
    <dgm:cxn modelId="{F5EDB9B7-2E1C-487C-8D1B-2D877ADA1AF0}" srcId="{BCAB1D20-E2C4-4868-BAF4-9394B6B1FA18}" destId="{656BA4A1-D7D2-4811-BFFA-558DAFB04082}" srcOrd="0" destOrd="0" parTransId="{29E6C0B6-AC2F-46FF-8E30-64188B2ACA7C}" sibTransId="{B80E7281-093F-4DDF-9979-7A2B64BA99A4}"/>
    <dgm:cxn modelId="{7F032DC2-1252-4FD8-8445-6CD6C52FD9AA}" srcId="{75DEC6A6-EB7C-49F6-9F2C-3C47C0991750}" destId="{BCAB1D20-E2C4-4868-BAF4-9394B6B1FA18}" srcOrd="0" destOrd="0" parTransId="{9AC009C6-5E54-4584-88A5-239B83980CF9}" sibTransId="{B0D031F4-A232-48AF-B06D-B8048F42594C}"/>
    <dgm:cxn modelId="{6FD2CDC3-1B28-45AB-A958-B3B3420B558F}" type="presOf" srcId="{6D3DA407-627A-4BFE-AE99-F116C3B7226E}" destId="{E760C1AA-FBB4-4808-8CF1-59F0108E9ECF}" srcOrd="0" destOrd="0" presId="urn:microsoft.com/office/officeart/2005/8/layout/lProcess3"/>
    <dgm:cxn modelId="{6E3C07CA-B109-4E8B-B23A-D4F512CEF714}" type="presOf" srcId="{77E236C7-C3B1-47BA-9819-6F7AE811F4C9}" destId="{57813800-6365-4BDD-8FD3-BEB0104D0E85}" srcOrd="0" destOrd="0" presId="urn:microsoft.com/office/officeart/2005/8/layout/lProcess3"/>
    <dgm:cxn modelId="{E08AD3D4-21DF-4A7F-B045-421FC2ACDFE9}" srcId="{75DEC6A6-EB7C-49F6-9F2C-3C47C0991750}" destId="{2B081905-C11C-496E-9D6D-58B7759898B2}" srcOrd="2" destOrd="0" parTransId="{A09D138C-7216-481C-B928-69DB68C5D540}" sibTransId="{A691AC4A-2CFF-41E7-A423-AE470683450C}"/>
    <dgm:cxn modelId="{8FC471E2-F50D-4C9C-A913-726576A4A0DE}" type="presOf" srcId="{1BFB6781-30B9-4CC0-AA39-DDF805824721}" destId="{50807792-7325-472C-8239-CE63738E3A6A}" srcOrd="0" destOrd="0" presId="urn:microsoft.com/office/officeart/2005/8/layout/lProcess3"/>
    <dgm:cxn modelId="{3477ACE8-6255-42EF-80E8-B2EEBA0ACB12}" srcId="{ACD329B2-B1DA-48E5-BDE3-4F6B3288CE98}" destId="{E12CB30E-C541-4B61-8DCD-0C0B50415BEA}" srcOrd="0" destOrd="0" parTransId="{4CD800A8-881C-4B8A-8027-FED5EC9C1308}" sibTransId="{40A5A341-FF2F-494E-A736-D231B18A56B2}"/>
    <dgm:cxn modelId="{696A61FD-0D49-4AF8-A89A-FE676CDDBF11}" type="presOf" srcId="{E12CB30E-C541-4B61-8DCD-0C0B50415BEA}" destId="{98A3C6E6-803D-4D4C-93C3-BA88B228F7A8}" srcOrd="0" destOrd="0" presId="urn:microsoft.com/office/officeart/2005/8/layout/lProcess3"/>
    <dgm:cxn modelId="{0B6BC8FE-F902-47C8-8CF8-1C608220DC4E}" srcId="{2B081905-C11C-496E-9D6D-58B7759898B2}" destId="{77E236C7-C3B1-47BA-9819-6F7AE811F4C9}" srcOrd="0" destOrd="0" parTransId="{73D759C1-4A02-482B-B328-23FDC8E264E0}" sibTransId="{C7CA3AE9-00B2-4F07-A537-73F5DBCA210F}"/>
    <dgm:cxn modelId="{7D6DF3D2-8A0F-4FC2-B0EB-8CDE29875A0D}" type="presParOf" srcId="{6B30D4AF-88D8-4316-B2A7-352A357F67DD}" destId="{D1306029-9ADF-4E38-A6AC-9354A746C9AB}" srcOrd="0" destOrd="0" presId="urn:microsoft.com/office/officeart/2005/8/layout/lProcess3"/>
    <dgm:cxn modelId="{947AF84A-B21B-49F3-AC80-33DAE6888A4B}" type="presParOf" srcId="{D1306029-9ADF-4E38-A6AC-9354A746C9AB}" destId="{D352D69C-3B66-47C9-9EDD-BE6CD56546CB}" srcOrd="0" destOrd="0" presId="urn:microsoft.com/office/officeart/2005/8/layout/lProcess3"/>
    <dgm:cxn modelId="{0A034437-0DF2-4866-B10A-0015EBC2CD26}" type="presParOf" srcId="{D1306029-9ADF-4E38-A6AC-9354A746C9AB}" destId="{2CDB3D20-0C24-4A70-9AA2-302F3271157D}" srcOrd="1" destOrd="0" presId="urn:microsoft.com/office/officeart/2005/8/layout/lProcess3"/>
    <dgm:cxn modelId="{F5BB042B-A962-49A9-8535-04422F90F00E}" type="presParOf" srcId="{D1306029-9ADF-4E38-A6AC-9354A746C9AB}" destId="{F095BBDD-2CE2-49D7-9FE5-9B37DA710EDA}" srcOrd="2" destOrd="0" presId="urn:microsoft.com/office/officeart/2005/8/layout/lProcess3"/>
    <dgm:cxn modelId="{F139278A-8FB2-4339-8195-6F53FD8A2D03}" type="presParOf" srcId="{6B30D4AF-88D8-4316-B2A7-352A357F67DD}" destId="{3F47EFBA-7DF2-4E79-A4B4-D9396F14BD49}" srcOrd="1" destOrd="0" presId="urn:microsoft.com/office/officeart/2005/8/layout/lProcess3"/>
    <dgm:cxn modelId="{95FA297F-9447-4460-9C08-411D7661819C}" type="presParOf" srcId="{6B30D4AF-88D8-4316-B2A7-352A357F67DD}" destId="{C3674A31-DEA2-4298-A7C2-F5AF5D325220}" srcOrd="2" destOrd="0" presId="urn:microsoft.com/office/officeart/2005/8/layout/lProcess3"/>
    <dgm:cxn modelId="{AF60AB5B-AB87-4C4A-883E-F517534DF8D8}" type="presParOf" srcId="{C3674A31-DEA2-4298-A7C2-F5AF5D325220}" destId="{263B27C8-14A0-47AB-B099-14C976E5EE84}" srcOrd="0" destOrd="0" presId="urn:microsoft.com/office/officeart/2005/8/layout/lProcess3"/>
    <dgm:cxn modelId="{564A923F-C7FD-44D9-B72D-7E2433196649}" type="presParOf" srcId="{C3674A31-DEA2-4298-A7C2-F5AF5D325220}" destId="{4203987B-6B1C-489E-86CC-A7567ABB2FAF}" srcOrd="1" destOrd="0" presId="urn:microsoft.com/office/officeart/2005/8/layout/lProcess3"/>
    <dgm:cxn modelId="{2E4B0CE6-F162-45BF-98F4-325B0B802215}" type="presParOf" srcId="{C3674A31-DEA2-4298-A7C2-F5AF5D325220}" destId="{98A3C6E6-803D-4D4C-93C3-BA88B228F7A8}" srcOrd="2" destOrd="0" presId="urn:microsoft.com/office/officeart/2005/8/layout/lProcess3"/>
    <dgm:cxn modelId="{B6C6C387-3140-46D1-BA96-88F1D0326B18}" type="presParOf" srcId="{6B30D4AF-88D8-4316-B2A7-352A357F67DD}" destId="{7611166F-EB9C-4467-AEA4-23B56BB7DCA5}" srcOrd="3" destOrd="0" presId="urn:microsoft.com/office/officeart/2005/8/layout/lProcess3"/>
    <dgm:cxn modelId="{2CAFE716-82CF-4AA9-B572-BB9466104CE8}" type="presParOf" srcId="{6B30D4AF-88D8-4316-B2A7-352A357F67DD}" destId="{519082A0-F18F-4B21-A7F6-A96DF49B70F5}" srcOrd="4" destOrd="0" presId="urn:microsoft.com/office/officeart/2005/8/layout/lProcess3"/>
    <dgm:cxn modelId="{A23F65AC-5622-4E80-8FE4-FE8BC5196D11}" type="presParOf" srcId="{519082A0-F18F-4B21-A7F6-A96DF49B70F5}" destId="{9DC85C17-8AE0-42E5-8AA1-611E8B3B3AA9}" srcOrd="0" destOrd="0" presId="urn:microsoft.com/office/officeart/2005/8/layout/lProcess3"/>
    <dgm:cxn modelId="{6B8E929C-B174-4A82-BFC4-B8B3F799E7F8}" type="presParOf" srcId="{519082A0-F18F-4B21-A7F6-A96DF49B70F5}" destId="{913136AF-3019-412D-80F0-2F037BBCBAA8}" srcOrd="1" destOrd="0" presId="urn:microsoft.com/office/officeart/2005/8/layout/lProcess3"/>
    <dgm:cxn modelId="{10913132-383F-4897-9E21-94AF170E6B66}" type="presParOf" srcId="{519082A0-F18F-4B21-A7F6-A96DF49B70F5}" destId="{57813800-6365-4BDD-8FD3-BEB0104D0E85}" srcOrd="2" destOrd="0" presId="urn:microsoft.com/office/officeart/2005/8/layout/lProcess3"/>
    <dgm:cxn modelId="{E7699932-3AED-4C53-A763-770333D8AB09}" type="presParOf" srcId="{6B30D4AF-88D8-4316-B2A7-352A357F67DD}" destId="{AFC07826-F2A3-4DA6-BB23-AD721BE1E947}" srcOrd="5" destOrd="0" presId="urn:microsoft.com/office/officeart/2005/8/layout/lProcess3"/>
    <dgm:cxn modelId="{2501DA11-8B21-4612-BF02-AD57DDE8A0F1}" type="presParOf" srcId="{6B30D4AF-88D8-4316-B2A7-352A357F67DD}" destId="{998366E5-6240-42C6-9E78-EC49EF9DDFA7}" srcOrd="6" destOrd="0" presId="urn:microsoft.com/office/officeart/2005/8/layout/lProcess3"/>
    <dgm:cxn modelId="{690E8A88-53C8-4C5F-AE08-B5F2F7788FF8}" type="presParOf" srcId="{998366E5-6240-42C6-9E78-EC49EF9DDFA7}" destId="{50807792-7325-472C-8239-CE63738E3A6A}" srcOrd="0" destOrd="0" presId="urn:microsoft.com/office/officeart/2005/8/layout/lProcess3"/>
    <dgm:cxn modelId="{79943CA9-3735-4065-96F7-BC1C22F9E36E}" type="presParOf" srcId="{998366E5-6240-42C6-9E78-EC49EF9DDFA7}" destId="{1140CA99-FDCE-4035-808C-DA6FCCF6F9F9}" srcOrd="1" destOrd="0" presId="urn:microsoft.com/office/officeart/2005/8/layout/lProcess3"/>
    <dgm:cxn modelId="{C20EFBE6-E350-42D3-A069-D193A6F5B27A}" type="presParOf" srcId="{998366E5-6240-42C6-9E78-EC49EF9DDFA7}" destId="{E760C1AA-FBB4-4808-8CF1-59F0108E9ECF}" srcOrd="2" destOrd="0" presId="urn:microsoft.com/office/officeart/2005/8/layout/lProcess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6A5A81C-128A-49D2-BB88-C7203B312293}">
      <dsp:nvSpPr>
        <dsp:cNvPr id="0" name=""/>
        <dsp:cNvSpPr/>
      </dsp:nvSpPr>
      <dsp:spPr>
        <a:xfrm>
          <a:off x="3668807" y="1882046"/>
          <a:ext cx="1447360" cy="1447360"/>
        </a:xfrm>
        <a:prstGeom prst="roundRect">
          <a:avLst/>
        </a:prstGeom>
        <a:solidFill>
          <a:schemeClr val="accent1"/>
        </a:solidFill>
        <a:ln w="38100" cap="flat" cmpd="sng" algn="ctr">
          <a:solidFill>
            <a:schemeClr val="lt1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hemeClr val="lt1"/>
        </a:lnRef>
        <a:fillRef idx="1">
          <a:schemeClr val="accent1"/>
        </a:fillRef>
        <a:effectRef idx="1">
          <a:schemeClr val="accent1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400" kern="1200" dirty="0"/>
            <a:t>Wintersemester 2023/2024</a:t>
          </a:r>
        </a:p>
      </dsp:txBody>
      <dsp:txXfrm>
        <a:off x="3739461" y="1952700"/>
        <a:ext cx="1306052" cy="1306052"/>
      </dsp:txXfrm>
    </dsp:sp>
    <dsp:sp modelId="{F5454A5B-B289-4AF2-95DB-72FDF77FEB68}">
      <dsp:nvSpPr>
        <dsp:cNvPr id="0" name=""/>
        <dsp:cNvSpPr/>
      </dsp:nvSpPr>
      <dsp:spPr>
        <a:xfrm rot="16157642">
          <a:off x="4175453" y="1676477"/>
          <a:ext cx="411168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411168" y="0"/>
              </a:lnTo>
            </a:path>
          </a:pathLst>
        </a:custGeom>
        <a:noFill/>
        <a:ln w="2540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A080B46-1ABD-4B27-B7C2-F9CFE5A15A24}">
      <dsp:nvSpPr>
        <dsp:cNvPr id="0" name=""/>
        <dsp:cNvSpPr/>
      </dsp:nvSpPr>
      <dsp:spPr>
        <a:xfrm>
          <a:off x="3379633" y="30906"/>
          <a:ext cx="1979998" cy="1440003"/>
        </a:xfrm>
        <a:prstGeom prst="roundRect">
          <a:avLst/>
        </a:prstGeom>
        <a:solidFill>
          <a:schemeClr val="accent2"/>
        </a:solidFill>
        <a:ln w="38100" cap="flat" cmpd="sng" algn="ctr">
          <a:solidFill>
            <a:schemeClr val="lt1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hemeClr val="lt1"/>
        </a:lnRef>
        <a:fillRef idx="1">
          <a:schemeClr val="accent2"/>
        </a:fillRef>
        <a:effectRef idx="1">
          <a:schemeClr val="accent2"/>
        </a:effectRef>
        <a:fontRef idx="minor">
          <a:schemeClr val="lt1"/>
        </a:fontRef>
      </dsp:style>
      <dsp:txBody>
        <a:bodyPr spcFirstLastPara="0" vert="horz" wrap="square" lIns="55880" tIns="55880" rIns="55880" bIns="5588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2200" b="1" kern="1200" dirty="0"/>
            <a:t>Betreuung</a:t>
          </a:r>
          <a:r>
            <a:rPr lang="de-DE" sz="2200" kern="1200" dirty="0"/>
            <a:t> Eingangsphase</a:t>
          </a:r>
        </a:p>
      </dsp:txBody>
      <dsp:txXfrm>
        <a:off x="3449928" y="101201"/>
        <a:ext cx="1839408" cy="1299413"/>
      </dsp:txXfrm>
    </dsp:sp>
    <dsp:sp modelId="{E4DDC995-E7B9-4900-B581-F973A99C3357}">
      <dsp:nvSpPr>
        <dsp:cNvPr id="0" name=""/>
        <dsp:cNvSpPr/>
      </dsp:nvSpPr>
      <dsp:spPr>
        <a:xfrm rot="21068812">
          <a:off x="5105986" y="2361485"/>
          <a:ext cx="1709172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709172" y="0"/>
              </a:lnTo>
            </a:path>
          </a:pathLst>
        </a:custGeom>
        <a:noFill/>
        <a:ln w="2540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A04CD24-6D95-4295-9EDC-8B11D07B26BF}">
      <dsp:nvSpPr>
        <dsp:cNvPr id="0" name=""/>
        <dsp:cNvSpPr/>
      </dsp:nvSpPr>
      <dsp:spPr>
        <a:xfrm>
          <a:off x="6804977" y="1355760"/>
          <a:ext cx="1979998" cy="1440003"/>
        </a:xfrm>
        <a:prstGeom prst="roundRect">
          <a:avLst/>
        </a:prstGeom>
        <a:solidFill>
          <a:schemeClr val="accent2"/>
        </a:solidFill>
        <a:ln w="38100" cap="flat" cmpd="sng" algn="ctr">
          <a:solidFill>
            <a:schemeClr val="lt1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hemeClr val="lt1"/>
        </a:lnRef>
        <a:fillRef idx="1">
          <a:schemeClr val="accent2"/>
        </a:fillRef>
        <a:effectRef idx="1">
          <a:schemeClr val="accent2"/>
        </a:effectRef>
        <a:fontRef idx="minor">
          <a:schemeClr val="lt1"/>
        </a:fontRef>
      </dsp:style>
      <dsp:txBody>
        <a:bodyPr spcFirstLastPara="0" vert="horz" wrap="square" lIns="50800" tIns="50800" rIns="50800" bIns="508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2000" kern="1200" dirty="0"/>
            <a:t>Koordination </a:t>
          </a:r>
          <a:r>
            <a:rPr lang="de-DE" sz="2000" b="1" kern="1200" dirty="0"/>
            <a:t>Arbeits-gemeinschaften</a:t>
          </a:r>
        </a:p>
      </dsp:txBody>
      <dsp:txXfrm>
        <a:off x="6875272" y="1426055"/>
        <a:ext cx="1839408" cy="1299413"/>
      </dsp:txXfrm>
    </dsp:sp>
    <dsp:sp modelId="{B03835AC-9DA6-4C8E-BCAB-E3B96C974FBA}">
      <dsp:nvSpPr>
        <dsp:cNvPr id="0" name=""/>
        <dsp:cNvSpPr/>
      </dsp:nvSpPr>
      <dsp:spPr>
        <a:xfrm rot="2098613">
          <a:off x="5068946" y="3261891"/>
          <a:ext cx="522892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522892" y="0"/>
              </a:lnTo>
            </a:path>
          </a:pathLst>
        </a:custGeom>
        <a:noFill/>
        <a:ln w="2540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3B9F92E-F309-445C-95C6-148E750F1E2A}">
      <dsp:nvSpPr>
        <dsp:cNvPr id="0" name=""/>
        <dsp:cNvSpPr/>
      </dsp:nvSpPr>
      <dsp:spPr>
        <a:xfrm>
          <a:off x="5544618" y="3384372"/>
          <a:ext cx="1979998" cy="1440003"/>
        </a:xfrm>
        <a:prstGeom prst="roundRect">
          <a:avLst/>
        </a:prstGeom>
        <a:solidFill>
          <a:schemeClr val="accent2"/>
        </a:solidFill>
        <a:ln w="38100" cap="flat" cmpd="sng" algn="ctr">
          <a:solidFill>
            <a:schemeClr val="lt1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hemeClr val="lt1"/>
        </a:lnRef>
        <a:fillRef idx="1">
          <a:schemeClr val="accent2"/>
        </a:fillRef>
        <a:effectRef idx="1">
          <a:schemeClr val="accent2"/>
        </a:effectRef>
        <a:fontRef idx="minor">
          <a:schemeClr val="lt1"/>
        </a:fontRef>
      </dsp:style>
      <dsp:txBody>
        <a:bodyPr spcFirstLastPara="0" vert="horz" wrap="square" lIns="55880" tIns="55880" rIns="55880" bIns="5588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2200" b="1" kern="1200" dirty="0"/>
            <a:t>Klausuren-kurs</a:t>
          </a:r>
        </a:p>
      </dsp:txBody>
      <dsp:txXfrm>
        <a:off x="5614913" y="3454667"/>
        <a:ext cx="1839408" cy="1299413"/>
      </dsp:txXfrm>
    </dsp:sp>
    <dsp:sp modelId="{82761569-5659-4449-BA97-54169271467A}">
      <dsp:nvSpPr>
        <dsp:cNvPr id="0" name=""/>
        <dsp:cNvSpPr/>
      </dsp:nvSpPr>
      <dsp:spPr>
        <a:xfrm rot="8997199">
          <a:off x="2857686" y="3242023"/>
          <a:ext cx="869546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869546" y="0"/>
              </a:lnTo>
            </a:path>
          </a:pathLst>
        </a:custGeom>
        <a:noFill/>
        <a:ln w="2540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B5FD2D8-D65D-478A-A3C7-5D135FF86AFE}">
      <dsp:nvSpPr>
        <dsp:cNvPr id="0" name=""/>
        <dsp:cNvSpPr/>
      </dsp:nvSpPr>
      <dsp:spPr>
        <a:xfrm>
          <a:off x="936114" y="3312367"/>
          <a:ext cx="1979998" cy="1440003"/>
        </a:xfrm>
        <a:prstGeom prst="roundRect">
          <a:avLst/>
        </a:prstGeom>
        <a:solidFill>
          <a:schemeClr val="accent2"/>
        </a:solidFill>
        <a:ln w="38100" cap="flat" cmpd="sng" algn="ctr">
          <a:solidFill>
            <a:schemeClr val="lt1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hemeClr val="lt1"/>
        </a:lnRef>
        <a:fillRef idx="1">
          <a:schemeClr val="accent2"/>
        </a:fillRef>
        <a:effectRef idx="1">
          <a:schemeClr val="accent2"/>
        </a:effectRef>
        <a:fontRef idx="minor">
          <a:schemeClr val="lt1"/>
        </a:fontRef>
      </dsp:style>
      <dsp:txBody>
        <a:bodyPr spcFirstLastPara="0" vert="horz" wrap="square" lIns="50800" tIns="50800" rIns="50800" bIns="508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2000" b="1" kern="1200" dirty="0"/>
            <a:t>Klausuren-</a:t>
          </a:r>
          <a:r>
            <a:rPr lang="de-DE" sz="2000" b="1" kern="1200" dirty="0" err="1"/>
            <a:t>sprechstunde</a:t>
          </a:r>
          <a:endParaRPr lang="de-DE" sz="2000" b="1" kern="1200" dirty="0"/>
        </a:p>
      </dsp:txBody>
      <dsp:txXfrm>
        <a:off x="1006409" y="3382662"/>
        <a:ext cx="1839408" cy="1299413"/>
      </dsp:txXfrm>
    </dsp:sp>
    <dsp:sp modelId="{4A375922-C22D-4E3D-9B76-2D03C8414072}">
      <dsp:nvSpPr>
        <dsp:cNvPr id="0" name=""/>
        <dsp:cNvSpPr/>
      </dsp:nvSpPr>
      <dsp:spPr>
        <a:xfrm rot="11938774">
          <a:off x="2375912" y="2140713"/>
          <a:ext cx="1329021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329021" y="0"/>
              </a:lnTo>
            </a:path>
          </a:pathLst>
        </a:custGeom>
        <a:noFill/>
        <a:ln w="2540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E834686-F047-4971-B72A-B23C15412DFF}">
      <dsp:nvSpPr>
        <dsp:cNvPr id="0" name=""/>
        <dsp:cNvSpPr/>
      </dsp:nvSpPr>
      <dsp:spPr>
        <a:xfrm>
          <a:off x="432040" y="864103"/>
          <a:ext cx="1979998" cy="1440003"/>
        </a:xfrm>
        <a:prstGeom prst="roundRect">
          <a:avLst/>
        </a:prstGeom>
        <a:solidFill>
          <a:schemeClr val="accent2"/>
        </a:solidFill>
        <a:ln w="38100" cap="flat" cmpd="sng" algn="ctr">
          <a:solidFill>
            <a:schemeClr val="lt1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hemeClr val="lt1"/>
        </a:lnRef>
        <a:fillRef idx="1">
          <a:schemeClr val="accent2"/>
        </a:fillRef>
        <a:effectRef idx="1">
          <a:schemeClr val="accent2"/>
        </a:effectRef>
        <a:fontRef idx="minor">
          <a:schemeClr val="lt1"/>
        </a:fontRef>
      </dsp:style>
      <dsp:txBody>
        <a:bodyPr spcFirstLastPara="0" vert="horz" wrap="square" lIns="50800" tIns="50800" rIns="50800" bIns="508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de-DE" sz="2000" b="1" kern="1200" dirty="0"/>
            <a:t>Angebote </a:t>
          </a:r>
          <a:r>
            <a:rPr lang="de-DE" sz="2000" b="0" kern="1200" dirty="0"/>
            <a:t>Eingangsphase</a:t>
          </a:r>
        </a:p>
      </dsp:txBody>
      <dsp:txXfrm>
        <a:off x="502335" y="934398"/>
        <a:ext cx="1839408" cy="129941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6A5A81C-128A-49D2-BB88-C7203B312293}">
      <dsp:nvSpPr>
        <dsp:cNvPr id="0" name=""/>
        <dsp:cNvSpPr/>
      </dsp:nvSpPr>
      <dsp:spPr>
        <a:xfrm>
          <a:off x="3668807" y="1882046"/>
          <a:ext cx="1447360" cy="1447360"/>
        </a:xfrm>
        <a:prstGeom prst="roundRect">
          <a:avLst/>
        </a:prstGeom>
        <a:solidFill>
          <a:schemeClr val="accent1"/>
        </a:solidFill>
        <a:ln w="38100" cap="flat" cmpd="sng" algn="ctr">
          <a:solidFill>
            <a:schemeClr val="lt1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hemeClr val="lt1"/>
        </a:lnRef>
        <a:fillRef idx="1">
          <a:schemeClr val="accent1"/>
        </a:fillRef>
        <a:effectRef idx="1">
          <a:schemeClr val="accent1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400" kern="1200" dirty="0"/>
            <a:t>Wintersemester 2023/2024</a:t>
          </a:r>
        </a:p>
      </dsp:txBody>
      <dsp:txXfrm>
        <a:off x="3739461" y="1952700"/>
        <a:ext cx="1306052" cy="1306052"/>
      </dsp:txXfrm>
    </dsp:sp>
    <dsp:sp modelId="{F5454A5B-B289-4AF2-95DB-72FDF77FEB68}">
      <dsp:nvSpPr>
        <dsp:cNvPr id="0" name=""/>
        <dsp:cNvSpPr/>
      </dsp:nvSpPr>
      <dsp:spPr>
        <a:xfrm rot="16157642">
          <a:off x="4175453" y="1676477"/>
          <a:ext cx="411168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411168" y="0"/>
              </a:lnTo>
            </a:path>
          </a:pathLst>
        </a:custGeom>
        <a:noFill/>
        <a:ln w="2540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A080B46-1ABD-4B27-B7C2-F9CFE5A15A24}">
      <dsp:nvSpPr>
        <dsp:cNvPr id="0" name=""/>
        <dsp:cNvSpPr/>
      </dsp:nvSpPr>
      <dsp:spPr>
        <a:xfrm>
          <a:off x="3379633" y="30906"/>
          <a:ext cx="1979998" cy="1440003"/>
        </a:xfrm>
        <a:prstGeom prst="roundRect">
          <a:avLst/>
        </a:prstGeom>
        <a:solidFill>
          <a:schemeClr val="accent2"/>
        </a:solidFill>
        <a:ln w="38100" cap="flat" cmpd="sng" algn="ctr">
          <a:solidFill>
            <a:schemeClr val="lt1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hemeClr val="lt1"/>
        </a:lnRef>
        <a:fillRef idx="1">
          <a:schemeClr val="accent2"/>
        </a:fillRef>
        <a:effectRef idx="1">
          <a:schemeClr val="accent2"/>
        </a:effectRef>
        <a:fontRef idx="minor">
          <a:schemeClr val="lt1"/>
        </a:fontRef>
      </dsp:style>
      <dsp:txBody>
        <a:bodyPr spcFirstLastPara="0" vert="horz" wrap="square" lIns="55880" tIns="55880" rIns="55880" bIns="5588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2200" b="1" kern="1200" dirty="0"/>
            <a:t>Betreuung</a:t>
          </a:r>
          <a:r>
            <a:rPr lang="de-DE" sz="2200" kern="1200" dirty="0"/>
            <a:t> Eingangsphase</a:t>
          </a:r>
        </a:p>
      </dsp:txBody>
      <dsp:txXfrm>
        <a:off x="3449928" y="101201"/>
        <a:ext cx="1839408" cy="1299413"/>
      </dsp:txXfrm>
    </dsp:sp>
    <dsp:sp modelId="{E4DDC995-E7B9-4900-B581-F973A99C3357}">
      <dsp:nvSpPr>
        <dsp:cNvPr id="0" name=""/>
        <dsp:cNvSpPr/>
      </dsp:nvSpPr>
      <dsp:spPr>
        <a:xfrm rot="21081051">
          <a:off x="5106455" y="2367200"/>
          <a:ext cx="1708235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708235" y="0"/>
              </a:lnTo>
            </a:path>
          </a:pathLst>
        </a:custGeom>
        <a:noFill/>
        <a:ln w="2540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A04CD24-6D95-4295-9EDC-8B11D07B26BF}">
      <dsp:nvSpPr>
        <dsp:cNvPr id="0" name=""/>
        <dsp:cNvSpPr/>
      </dsp:nvSpPr>
      <dsp:spPr>
        <a:xfrm>
          <a:off x="6804977" y="1368161"/>
          <a:ext cx="1979998" cy="1440003"/>
        </a:xfrm>
        <a:prstGeom prst="roundRect">
          <a:avLst/>
        </a:prstGeom>
        <a:solidFill>
          <a:schemeClr val="accent2"/>
        </a:solidFill>
        <a:ln w="38100" cap="flat" cmpd="sng" algn="ctr">
          <a:solidFill>
            <a:schemeClr val="lt1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hemeClr val="lt1"/>
        </a:lnRef>
        <a:fillRef idx="1">
          <a:schemeClr val="accent2"/>
        </a:fillRef>
        <a:effectRef idx="1">
          <a:schemeClr val="accent2"/>
        </a:effectRef>
        <a:fontRef idx="minor">
          <a:schemeClr val="lt1"/>
        </a:fontRef>
      </dsp:style>
      <dsp:txBody>
        <a:bodyPr spcFirstLastPara="0" vert="horz" wrap="square" lIns="50800" tIns="50800" rIns="50800" bIns="508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2000" kern="1200" dirty="0"/>
            <a:t>Koordination </a:t>
          </a:r>
          <a:r>
            <a:rPr lang="de-DE" sz="2000" b="1" kern="1200" dirty="0"/>
            <a:t>Arbeits-gemeinschaften</a:t>
          </a:r>
        </a:p>
      </dsp:txBody>
      <dsp:txXfrm>
        <a:off x="6875272" y="1438456"/>
        <a:ext cx="1839408" cy="1299413"/>
      </dsp:txXfrm>
    </dsp:sp>
    <dsp:sp modelId="{B03835AC-9DA6-4C8E-BCAB-E3B96C974FBA}">
      <dsp:nvSpPr>
        <dsp:cNvPr id="0" name=""/>
        <dsp:cNvSpPr/>
      </dsp:nvSpPr>
      <dsp:spPr>
        <a:xfrm rot="2098613">
          <a:off x="5068946" y="3261891"/>
          <a:ext cx="522892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522892" y="0"/>
              </a:lnTo>
            </a:path>
          </a:pathLst>
        </a:custGeom>
        <a:noFill/>
        <a:ln w="2540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3B9F92E-F309-445C-95C6-148E750F1E2A}">
      <dsp:nvSpPr>
        <dsp:cNvPr id="0" name=""/>
        <dsp:cNvSpPr/>
      </dsp:nvSpPr>
      <dsp:spPr>
        <a:xfrm>
          <a:off x="5544618" y="3384372"/>
          <a:ext cx="1979998" cy="1440003"/>
        </a:xfrm>
        <a:prstGeom prst="roundRect">
          <a:avLst/>
        </a:prstGeom>
        <a:solidFill>
          <a:schemeClr val="accent2"/>
        </a:solidFill>
        <a:ln w="38100" cap="flat" cmpd="sng" algn="ctr">
          <a:solidFill>
            <a:schemeClr val="lt1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hemeClr val="lt1"/>
        </a:lnRef>
        <a:fillRef idx="1">
          <a:schemeClr val="accent2"/>
        </a:fillRef>
        <a:effectRef idx="1">
          <a:schemeClr val="accent2"/>
        </a:effectRef>
        <a:fontRef idx="minor">
          <a:schemeClr val="lt1"/>
        </a:fontRef>
      </dsp:style>
      <dsp:txBody>
        <a:bodyPr spcFirstLastPara="0" vert="horz" wrap="square" lIns="55880" tIns="55880" rIns="55880" bIns="5588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2200" b="1" kern="1200" dirty="0"/>
            <a:t>Klausuren-kurs</a:t>
          </a:r>
        </a:p>
      </dsp:txBody>
      <dsp:txXfrm>
        <a:off x="5614913" y="3454667"/>
        <a:ext cx="1839408" cy="1299413"/>
      </dsp:txXfrm>
    </dsp:sp>
    <dsp:sp modelId="{82761569-5659-4449-BA97-54169271467A}">
      <dsp:nvSpPr>
        <dsp:cNvPr id="0" name=""/>
        <dsp:cNvSpPr/>
      </dsp:nvSpPr>
      <dsp:spPr>
        <a:xfrm rot="8997199">
          <a:off x="2857686" y="3242023"/>
          <a:ext cx="869546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869546" y="0"/>
              </a:lnTo>
            </a:path>
          </a:pathLst>
        </a:custGeom>
        <a:noFill/>
        <a:ln w="2540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B5FD2D8-D65D-478A-A3C7-5D135FF86AFE}">
      <dsp:nvSpPr>
        <dsp:cNvPr id="0" name=""/>
        <dsp:cNvSpPr/>
      </dsp:nvSpPr>
      <dsp:spPr>
        <a:xfrm>
          <a:off x="936114" y="3312367"/>
          <a:ext cx="1979998" cy="1440003"/>
        </a:xfrm>
        <a:prstGeom prst="roundRect">
          <a:avLst/>
        </a:prstGeom>
        <a:solidFill>
          <a:schemeClr val="accent2"/>
        </a:solidFill>
        <a:ln w="38100" cap="flat" cmpd="sng" algn="ctr">
          <a:solidFill>
            <a:schemeClr val="lt1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hemeClr val="lt1"/>
        </a:lnRef>
        <a:fillRef idx="1">
          <a:schemeClr val="accent2"/>
        </a:fillRef>
        <a:effectRef idx="1">
          <a:schemeClr val="accent2"/>
        </a:effectRef>
        <a:fontRef idx="minor">
          <a:schemeClr val="lt1"/>
        </a:fontRef>
      </dsp:style>
      <dsp:txBody>
        <a:bodyPr spcFirstLastPara="0" vert="horz" wrap="square" lIns="50800" tIns="50800" rIns="50800" bIns="508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2000" b="1" kern="1200" dirty="0"/>
            <a:t>Klausuren-</a:t>
          </a:r>
          <a:r>
            <a:rPr lang="de-DE" sz="2000" b="1" kern="1200" dirty="0" err="1"/>
            <a:t>sprechstunde</a:t>
          </a:r>
          <a:endParaRPr lang="de-DE" sz="2000" b="1" kern="1200" dirty="0"/>
        </a:p>
      </dsp:txBody>
      <dsp:txXfrm>
        <a:off x="1006409" y="3382662"/>
        <a:ext cx="1839408" cy="1299413"/>
      </dsp:txXfrm>
    </dsp:sp>
    <dsp:sp modelId="{4A375922-C22D-4E3D-9B76-2D03C8414072}">
      <dsp:nvSpPr>
        <dsp:cNvPr id="0" name=""/>
        <dsp:cNvSpPr/>
      </dsp:nvSpPr>
      <dsp:spPr>
        <a:xfrm rot="11938774">
          <a:off x="2375912" y="2140713"/>
          <a:ext cx="1329021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329021" y="0"/>
              </a:lnTo>
            </a:path>
          </a:pathLst>
        </a:custGeom>
        <a:noFill/>
        <a:ln w="2540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E834686-F047-4971-B72A-B23C15412DFF}">
      <dsp:nvSpPr>
        <dsp:cNvPr id="0" name=""/>
        <dsp:cNvSpPr/>
      </dsp:nvSpPr>
      <dsp:spPr>
        <a:xfrm>
          <a:off x="432040" y="864103"/>
          <a:ext cx="1979998" cy="1440003"/>
        </a:xfrm>
        <a:prstGeom prst="roundRect">
          <a:avLst/>
        </a:prstGeom>
        <a:solidFill>
          <a:schemeClr val="accent2"/>
        </a:solidFill>
        <a:ln w="38100" cap="flat" cmpd="sng" algn="ctr">
          <a:solidFill>
            <a:schemeClr val="lt1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hemeClr val="lt1"/>
        </a:lnRef>
        <a:fillRef idx="1">
          <a:schemeClr val="accent2"/>
        </a:fillRef>
        <a:effectRef idx="1">
          <a:schemeClr val="accent2"/>
        </a:effectRef>
        <a:fontRef idx="minor">
          <a:schemeClr val="lt1"/>
        </a:fontRef>
      </dsp:style>
      <dsp:txBody>
        <a:bodyPr spcFirstLastPara="0" vert="horz" wrap="square" lIns="50800" tIns="50800" rIns="50800" bIns="508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de-DE" sz="2000" b="1" kern="1200" dirty="0"/>
            <a:t>Angebote </a:t>
          </a:r>
          <a:r>
            <a:rPr lang="de-DE" sz="2000" b="0" kern="1200" dirty="0"/>
            <a:t>Eingangsphase</a:t>
          </a:r>
        </a:p>
      </dsp:txBody>
      <dsp:txXfrm>
        <a:off x="502335" y="934398"/>
        <a:ext cx="1839408" cy="1299413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6A5A81C-128A-49D2-BB88-C7203B312293}">
      <dsp:nvSpPr>
        <dsp:cNvPr id="0" name=""/>
        <dsp:cNvSpPr/>
      </dsp:nvSpPr>
      <dsp:spPr>
        <a:xfrm>
          <a:off x="3668807" y="1882046"/>
          <a:ext cx="1447360" cy="1447360"/>
        </a:xfrm>
        <a:prstGeom prst="roundRect">
          <a:avLst/>
        </a:prstGeom>
        <a:solidFill>
          <a:schemeClr val="accent1"/>
        </a:solidFill>
        <a:ln w="38100" cap="flat" cmpd="sng" algn="ctr">
          <a:solidFill>
            <a:schemeClr val="lt1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hemeClr val="lt1"/>
        </a:lnRef>
        <a:fillRef idx="1">
          <a:schemeClr val="accent1"/>
        </a:fillRef>
        <a:effectRef idx="1">
          <a:schemeClr val="accent1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400" kern="1200" dirty="0"/>
            <a:t>Wintersemester 2023/2024</a:t>
          </a:r>
        </a:p>
      </dsp:txBody>
      <dsp:txXfrm>
        <a:off x="3739461" y="1952700"/>
        <a:ext cx="1306052" cy="1306052"/>
      </dsp:txXfrm>
    </dsp:sp>
    <dsp:sp modelId="{F5454A5B-B289-4AF2-95DB-72FDF77FEB68}">
      <dsp:nvSpPr>
        <dsp:cNvPr id="0" name=""/>
        <dsp:cNvSpPr/>
      </dsp:nvSpPr>
      <dsp:spPr>
        <a:xfrm rot="16157642">
          <a:off x="4175453" y="1676477"/>
          <a:ext cx="411168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411168" y="0"/>
              </a:lnTo>
            </a:path>
          </a:pathLst>
        </a:custGeom>
        <a:noFill/>
        <a:ln w="2540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A080B46-1ABD-4B27-B7C2-F9CFE5A15A24}">
      <dsp:nvSpPr>
        <dsp:cNvPr id="0" name=""/>
        <dsp:cNvSpPr/>
      </dsp:nvSpPr>
      <dsp:spPr>
        <a:xfrm>
          <a:off x="3379633" y="30906"/>
          <a:ext cx="1979998" cy="1440003"/>
        </a:xfrm>
        <a:prstGeom prst="roundRect">
          <a:avLst/>
        </a:prstGeom>
        <a:solidFill>
          <a:schemeClr val="accent2"/>
        </a:solidFill>
        <a:ln w="38100" cap="flat" cmpd="sng" algn="ctr">
          <a:solidFill>
            <a:schemeClr val="lt1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hemeClr val="lt1"/>
        </a:lnRef>
        <a:fillRef idx="1">
          <a:schemeClr val="accent2"/>
        </a:fillRef>
        <a:effectRef idx="1">
          <a:schemeClr val="accent2"/>
        </a:effectRef>
        <a:fontRef idx="minor">
          <a:schemeClr val="lt1"/>
        </a:fontRef>
      </dsp:style>
      <dsp:txBody>
        <a:bodyPr spcFirstLastPara="0" vert="horz" wrap="square" lIns="55880" tIns="55880" rIns="55880" bIns="5588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2200" b="1" kern="1200" dirty="0"/>
            <a:t>Betreuung</a:t>
          </a:r>
          <a:r>
            <a:rPr lang="de-DE" sz="2200" kern="1200" dirty="0"/>
            <a:t> Eingangsphase</a:t>
          </a:r>
        </a:p>
      </dsp:txBody>
      <dsp:txXfrm>
        <a:off x="3449928" y="101201"/>
        <a:ext cx="1839408" cy="1299413"/>
      </dsp:txXfrm>
    </dsp:sp>
    <dsp:sp modelId="{E4DDC995-E7B9-4900-B581-F973A99C3357}">
      <dsp:nvSpPr>
        <dsp:cNvPr id="0" name=""/>
        <dsp:cNvSpPr/>
      </dsp:nvSpPr>
      <dsp:spPr>
        <a:xfrm rot="21068812">
          <a:off x="5105986" y="2361485"/>
          <a:ext cx="1709172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709172" y="0"/>
              </a:lnTo>
            </a:path>
          </a:pathLst>
        </a:custGeom>
        <a:noFill/>
        <a:ln w="2540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A04CD24-6D95-4295-9EDC-8B11D07B26BF}">
      <dsp:nvSpPr>
        <dsp:cNvPr id="0" name=""/>
        <dsp:cNvSpPr/>
      </dsp:nvSpPr>
      <dsp:spPr>
        <a:xfrm>
          <a:off x="6804977" y="1355760"/>
          <a:ext cx="1979998" cy="1440003"/>
        </a:xfrm>
        <a:prstGeom prst="roundRect">
          <a:avLst/>
        </a:prstGeom>
        <a:solidFill>
          <a:schemeClr val="accent2"/>
        </a:solidFill>
        <a:ln w="38100" cap="flat" cmpd="sng" algn="ctr">
          <a:solidFill>
            <a:schemeClr val="lt1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hemeClr val="lt1"/>
        </a:lnRef>
        <a:fillRef idx="1">
          <a:schemeClr val="accent2"/>
        </a:fillRef>
        <a:effectRef idx="1">
          <a:schemeClr val="accent2"/>
        </a:effectRef>
        <a:fontRef idx="minor">
          <a:schemeClr val="lt1"/>
        </a:fontRef>
      </dsp:style>
      <dsp:txBody>
        <a:bodyPr spcFirstLastPara="0" vert="horz" wrap="square" lIns="50800" tIns="50800" rIns="50800" bIns="508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2000" kern="1200" dirty="0"/>
            <a:t>Koordination </a:t>
          </a:r>
          <a:r>
            <a:rPr lang="de-DE" sz="2000" b="1" kern="1200" dirty="0"/>
            <a:t>Arbeits-gemeinschaften</a:t>
          </a:r>
        </a:p>
      </dsp:txBody>
      <dsp:txXfrm>
        <a:off x="6875272" y="1426055"/>
        <a:ext cx="1839408" cy="1299413"/>
      </dsp:txXfrm>
    </dsp:sp>
    <dsp:sp modelId="{B03835AC-9DA6-4C8E-BCAB-E3B96C974FBA}">
      <dsp:nvSpPr>
        <dsp:cNvPr id="0" name=""/>
        <dsp:cNvSpPr/>
      </dsp:nvSpPr>
      <dsp:spPr>
        <a:xfrm rot="2098613">
          <a:off x="5068946" y="3261891"/>
          <a:ext cx="522892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522892" y="0"/>
              </a:lnTo>
            </a:path>
          </a:pathLst>
        </a:custGeom>
        <a:noFill/>
        <a:ln w="2540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3B9F92E-F309-445C-95C6-148E750F1E2A}">
      <dsp:nvSpPr>
        <dsp:cNvPr id="0" name=""/>
        <dsp:cNvSpPr/>
      </dsp:nvSpPr>
      <dsp:spPr>
        <a:xfrm>
          <a:off x="5544618" y="3384372"/>
          <a:ext cx="1979998" cy="1440003"/>
        </a:xfrm>
        <a:prstGeom prst="roundRect">
          <a:avLst/>
        </a:prstGeom>
        <a:solidFill>
          <a:schemeClr val="accent2"/>
        </a:solidFill>
        <a:ln w="38100" cap="flat" cmpd="sng" algn="ctr">
          <a:solidFill>
            <a:schemeClr val="lt1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hemeClr val="lt1"/>
        </a:lnRef>
        <a:fillRef idx="1">
          <a:schemeClr val="accent2"/>
        </a:fillRef>
        <a:effectRef idx="1">
          <a:schemeClr val="accent2"/>
        </a:effectRef>
        <a:fontRef idx="minor">
          <a:schemeClr val="lt1"/>
        </a:fontRef>
      </dsp:style>
      <dsp:txBody>
        <a:bodyPr spcFirstLastPara="0" vert="horz" wrap="square" lIns="55880" tIns="55880" rIns="55880" bIns="5588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2200" b="1" kern="1200" dirty="0"/>
            <a:t>Klausuren-kurs</a:t>
          </a:r>
        </a:p>
      </dsp:txBody>
      <dsp:txXfrm>
        <a:off x="5614913" y="3454667"/>
        <a:ext cx="1839408" cy="1299413"/>
      </dsp:txXfrm>
    </dsp:sp>
    <dsp:sp modelId="{82761569-5659-4449-BA97-54169271467A}">
      <dsp:nvSpPr>
        <dsp:cNvPr id="0" name=""/>
        <dsp:cNvSpPr/>
      </dsp:nvSpPr>
      <dsp:spPr>
        <a:xfrm rot="8997199">
          <a:off x="2857686" y="3242023"/>
          <a:ext cx="869546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869546" y="0"/>
              </a:lnTo>
            </a:path>
          </a:pathLst>
        </a:custGeom>
        <a:noFill/>
        <a:ln w="2540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B5FD2D8-D65D-478A-A3C7-5D135FF86AFE}">
      <dsp:nvSpPr>
        <dsp:cNvPr id="0" name=""/>
        <dsp:cNvSpPr/>
      </dsp:nvSpPr>
      <dsp:spPr>
        <a:xfrm>
          <a:off x="936114" y="3312367"/>
          <a:ext cx="1979998" cy="1440003"/>
        </a:xfrm>
        <a:prstGeom prst="roundRect">
          <a:avLst/>
        </a:prstGeom>
        <a:solidFill>
          <a:schemeClr val="accent2"/>
        </a:solidFill>
        <a:ln w="38100" cap="flat" cmpd="sng" algn="ctr">
          <a:solidFill>
            <a:schemeClr val="lt1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hemeClr val="lt1"/>
        </a:lnRef>
        <a:fillRef idx="1">
          <a:schemeClr val="accent2"/>
        </a:fillRef>
        <a:effectRef idx="1">
          <a:schemeClr val="accent2"/>
        </a:effectRef>
        <a:fontRef idx="minor">
          <a:schemeClr val="lt1"/>
        </a:fontRef>
      </dsp:style>
      <dsp:txBody>
        <a:bodyPr spcFirstLastPara="0" vert="horz" wrap="square" lIns="50800" tIns="50800" rIns="50800" bIns="508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2000" b="1" kern="1200" dirty="0"/>
            <a:t>Klausuren-</a:t>
          </a:r>
          <a:r>
            <a:rPr lang="de-DE" sz="2000" b="1" kern="1200" dirty="0" err="1"/>
            <a:t>sprechstunde</a:t>
          </a:r>
          <a:endParaRPr lang="de-DE" sz="2000" b="1" kern="1200" dirty="0"/>
        </a:p>
      </dsp:txBody>
      <dsp:txXfrm>
        <a:off x="1006409" y="3382662"/>
        <a:ext cx="1839408" cy="1299413"/>
      </dsp:txXfrm>
    </dsp:sp>
    <dsp:sp modelId="{4A375922-C22D-4E3D-9B76-2D03C8414072}">
      <dsp:nvSpPr>
        <dsp:cNvPr id="0" name=""/>
        <dsp:cNvSpPr/>
      </dsp:nvSpPr>
      <dsp:spPr>
        <a:xfrm rot="11938774">
          <a:off x="2375912" y="2140713"/>
          <a:ext cx="1329021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329021" y="0"/>
              </a:lnTo>
            </a:path>
          </a:pathLst>
        </a:custGeom>
        <a:noFill/>
        <a:ln w="2540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E834686-F047-4971-B72A-B23C15412DFF}">
      <dsp:nvSpPr>
        <dsp:cNvPr id="0" name=""/>
        <dsp:cNvSpPr/>
      </dsp:nvSpPr>
      <dsp:spPr>
        <a:xfrm>
          <a:off x="432040" y="864103"/>
          <a:ext cx="1979998" cy="1440003"/>
        </a:xfrm>
        <a:prstGeom prst="roundRect">
          <a:avLst/>
        </a:prstGeom>
        <a:solidFill>
          <a:schemeClr val="accent2"/>
        </a:solidFill>
        <a:ln w="38100" cap="flat" cmpd="sng" algn="ctr">
          <a:solidFill>
            <a:schemeClr val="lt1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hemeClr val="lt1"/>
        </a:lnRef>
        <a:fillRef idx="1">
          <a:schemeClr val="accent2"/>
        </a:fillRef>
        <a:effectRef idx="1">
          <a:schemeClr val="accent2"/>
        </a:effectRef>
        <a:fontRef idx="minor">
          <a:schemeClr val="lt1"/>
        </a:fontRef>
      </dsp:style>
      <dsp:txBody>
        <a:bodyPr spcFirstLastPara="0" vert="horz" wrap="square" lIns="50800" tIns="50800" rIns="50800" bIns="508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de-DE" sz="2000" b="1" kern="1200" dirty="0"/>
            <a:t>Angebote </a:t>
          </a:r>
          <a:r>
            <a:rPr lang="de-DE" sz="2000" b="0" kern="1200" dirty="0"/>
            <a:t>Eingangsphase</a:t>
          </a:r>
        </a:p>
      </dsp:txBody>
      <dsp:txXfrm>
        <a:off x="502335" y="934398"/>
        <a:ext cx="1839408" cy="1299413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315563B-1EC7-4886-8C19-35A6BAAB3451}">
      <dsp:nvSpPr>
        <dsp:cNvPr id="0" name=""/>
        <dsp:cNvSpPr/>
      </dsp:nvSpPr>
      <dsp:spPr>
        <a:xfrm rot="5400000">
          <a:off x="-234424" y="235605"/>
          <a:ext cx="1562827" cy="1093979"/>
        </a:xfrm>
        <a:prstGeom prst="chevron">
          <a:avLst/>
        </a:prstGeom>
        <a:solidFill>
          <a:schemeClr val="accent1"/>
        </a:solidFill>
        <a:ln w="38100" cap="flat" cmpd="sng" algn="ctr">
          <a:solidFill>
            <a:schemeClr val="lt1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hemeClr val="lt1"/>
        </a:lnRef>
        <a:fillRef idx="1">
          <a:schemeClr val="accent1"/>
        </a:fillRef>
        <a:effectRef idx="1">
          <a:schemeClr val="accent1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400" kern="1200" dirty="0"/>
            <a:t>Vorlesungen</a:t>
          </a:r>
          <a:endParaRPr lang="de-DE" sz="1000" kern="1200" dirty="0"/>
        </a:p>
      </dsp:txBody>
      <dsp:txXfrm rot="-5400000">
        <a:off x="1" y="548171"/>
        <a:ext cx="1093979" cy="468848"/>
      </dsp:txXfrm>
    </dsp:sp>
    <dsp:sp modelId="{FD7B4353-3A9C-4AD6-9ECD-7BCF03818FC3}">
      <dsp:nvSpPr>
        <dsp:cNvPr id="0" name=""/>
        <dsp:cNvSpPr/>
      </dsp:nvSpPr>
      <dsp:spPr>
        <a:xfrm rot="5400000">
          <a:off x="4359550" y="-3264390"/>
          <a:ext cx="1015837" cy="7546980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shade val="5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28016" tIns="11430" rIns="11430" bIns="11430" numCol="1" spcCol="1270" anchor="ctr" anchorCtr="0">
          <a:noAutofit/>
        </a:bodyPr>
        <a:lstStyle/>
        <a:p>
          <a:pPr marL="171450" lvl="1" indent="-171450" algn="l" defTabSz="800100">
            <a:lnSpc>
              <a:spcPct val="15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de-DE" sz="1800" i="0" u="sng" kern="1200" dirty="0"/>
            <a:t>Akteur*innen:</a:t>
          </a:r>
          <a:r>
            <a:rPr lang="de-DE" sz="1800" i="1" kern="1200" dirty="0"/>
            <a:t> Professor*innen</a:t>
          </a:r>
        </a:p>
        <a:p>
          <a:pPr marL="171450" lvl="1" indent="-171450" algn="l" defTabSz="800100">
            <a:lnSpc>
              <a:spcPct val="15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de-DE" sz="1800" b="1" kern="1200" dirty="0"/>
            <a:t>Vermittlung des materiellen Wissens </a:t>
          </a:r>
        </a:p>
      </dsp:txBody>
      <dsp:txXfrm rot="-5400000">
        <a:off x="1093979" y="50770"/>
        <a:ext cx="7497391" cy="916659"/>
      </dsp:txXfrm>
    </dsp:sp>
    <dsp:sp modelId="{E8654FFB-DC55-461D-953C-D16E8EC6230E}">
      <dsp:nvSpPr>
        <dsp:cNvPr id="0" name=""/>
        <dsp:cNvSpPr/>
      </dsp:nvSpPr>
      <dsp:spPr>
        <a:xfrm rot="5400000">
          <a:off x="-234424" y="1502867"/>
          <a:ext cx="1562827" cy="1093979"/>
        </a:xfrm>
        <a:prstGeom prst="chevron">
          <a:avLst/>
        </a:prstGeom>
        <a:solidFill>
          <a:schemeClr val="accent1">
            <a:lumMod val="40000"/>
            <a:lumOff val="60000"/>
          </a:schemeClr>
        </a:solidFill>
        <a:ln w="38100" cap="flat" cmpd="sng" algn="ctr">
          <a:solidFill>
            <a:schemeClr val="lt1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hemeClr val="lt1"/>
        </a:lnRef>
        <a:fillRef idx="1">
          <a:schemeClr val="accent1"/>
        </a:fillRef>
        <a:effectRef idx="1">
          <a:schemeClr val="accent1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400" b="0" kern="1200" dirty="0" err="1">
              <a:solidFill>
                <a:srgbClr val="0D2C5A"/>
              </a:solidFill>
            </a:rPr>
            <a:t>Arbeitsge-meinschaften</a:t>
          </a:r>
          <a:endParaRPr lang="de-DE" sz="2000" b="0" kern="1200" dirty="0">
            <a:solidFill>
              <a:srgbClr val="0D2C5A"/>
            </a:solidFill>
          </a:endParaRPr>
        </a:p>
      </dsp:txBody>
      <dsp:txXfrm rot="-5400000">
        <a:off x="1" y="1815433"/>
        <a:ext cx="1093979" cy="468848"/>
      </dsp:txXfrm>
    </dsp:sp>
    <dsp:sp modelId="{7E748DDA-F7B3-458E-90E4-607D6C6CAAF4}">
      <dsp:nvSpPr>
        <dsp:cNvPr id="0" name=""/>
        <dsp:cNvSpPr/>
      </dsp:nvSpPr>
      <dsp:spPr>
        <a:xfrm rot="5400000">
          <a:off x="4359550" y="-1997128"/>
          <a:ext cx="1015837" cy="7546980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shade val="50000"/>
              <a:hueOff val="361436"/>
              <a:satOff val="-7560"/>
              <a:lumOff val="42063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28016" tIns="11430" rIns="11430" bIns="11430" numCol="1" spcCol="1270" anchor="ctr" anchorCtr="0">
          <a:noAutofit/>
        </a:bodyPr>
        <a:lstStyle/>
        <a:p>
          <a:pPr marL="171450" lvl="1" indent="-171450" algn="l" defTabSz="800100">
            <a:lnSpc>
              <a:spcPct val="15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de-DE" sz="1800" i="0" u="sng" kern="1200" dirty="0"/>
            <a:t>Akteur*innen:</a:t>
          </a:r>
          <a:r>
            <a:rPr lang="de-DE" sz="1800" i="0" u="none" kern="1200" dirty="0"/>
            <a:t> </a:t>
          </a:r>
          <a:r>
            <a:rPr lang="de-DE" sz="1800" i="1" kern="1200" dirty="0"/>
            <a:t>Wissenschaftliche Mitarbeiter*innen</a:t>
          </a:r>
        </a:p>
        <a:p>
          <a:pPr marL="171450" lvl="1" indent="-171450" algn="l" defTabSz="800100">
            <a:lnSpc>
              <a:spcPct val="15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de-DE" sz="1800" b="1" kern="1200" dirty="0"/>
            <a:t>Anwendung des materiellen Wissens</a:t>
          </a:r>
          <a:r>
            <a:rPr lang="de-DE" sz="1800" kern="1200" dirty="0"/>
            <a:t> (Fallbearbeitung)</a:t>
          </a:r>
        </a:p>
      </dsp:txBody>
      <dsp:txXfrm rot="-5400000">
        <a:off x="1093979" y="1318032"/>
        <a:ext cx="7497391" cy="916659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6A5A81C-128A-49D2-BB88-C7203B312293}">
      <dsp:nvSpPr>
        <dsp:cNvPr id="0" name=""/>
        <dsp:cNvSpPr/>
      </dsp:nvSpPr>
      <dsp:spPr>
        <a:xfrm>
          <a:off x="3668807" y="1882046"/>
          <a:ext cx="1447360" cy="1447360"/>
        </a:xfrm>
        <a:prstGeom prst="roundRect">
          <a:avLst/>
        </a:prstGeom>
        <a:solidFill>
          <a:schemeClr val="accent1"/>
        </a:solidFill>
        <a:ln w="38100" cap="flat" cmpd="sng" algn="ctr">
          <a:solidFill>
            <a:schemeClr val="lt1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hemeClr val="lt1"/>
        </a:lnRef>
        <a:fillRef idx="1">
          <a:schemeClr val="accent1"/>
        </a:fillRef>
        <a:effectRef idx="1">
          <a:schemeClr val="accent1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400" kern="1200" dirty="0"/>
            <a:t>Wintersemester 2023/2024</a:t>
          </a:r>
        </a:p>
      </dsp:txBody>
      <dsp:txXfrm>
        <a:off x="3739461" y="1952700"/>
        <a:ext cx="1306052" cy="1306052"/>
      </dsp:txXfrm>
    </dsp:sp>
    <dsp:sp modelId="{F5454A5B-B289-4AF2-95DB-72FDF77FEB68}">
      <dsp:nvSpPr>
        <dsp:cNvPr id="0" name=""/>
        <dsp:cNvSpPr/>
      </dsp:nvSpPr>
      <dsp:spPr>
        <a:xfrm rot="16157642">
          <a:off x="4175453" y="1676477"/>
          <a:ext cx="411168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411168" y="0"/>
              </a:lnTo>
            </a:path>
          </a:pathLst>
        </a:custGeom>
        <a:noFill/>
        <a:ln w="2540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A080B46-1ABD-4B27-B7C2-F9CFE5A15A24}">
      <dsp:nvSpPr>
        <dsp:cNvPr id="0" name=""/>
        <dsp:cNvSpPr/>
      </dsp:nvSpPr>
      <dsp:spPr>
        <a:xfrm>
          <a:off x="3379633" y="30906"/>
          <a:ext cx="1979998" cy="1440003"/>
        </a:xfrm>
        <a:prstGeom prst="roundRect">
          <a:avLst/>
        </a:prstGeom>
        <a:solidFill>
          <a:schemeClr val="accent2"/>
        </a:solidFill>
        <a:ln w="38100" cap="flat" cmpd="sng" algn="ctr">
          <a:solidFill>
            <a:schemeClr val="lt1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hemeClr val="lt1"/>
        </a:lnRef>
        <a:fillRef idx="1">
          <a:schemeClr val="accent2"/>
        </a:fillRef>
        <a:effectRef idx="1">
          <a:schemeClr val="accent2"/>
        </a:effectRef>
        <a:fontRef idx="minor">
          <a:schemeClr val="lt1"/>
        </a:fontRef>
      </dsp:style>
      <dsp:txBody>
        <a:bodyPr spcFirstLastPara="0" vert="horz" wrap="square" lIns="55880" tIns="55880" rIns="55880" bIns="5588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2200" b="1" kern="1200" dirty="0"/>
            <a:t>Betreuung</a:t>
          </a:r>
          <a:r>
            <a:rPr lang="de-DE" sz="2200" kern="1200" dirty="0"/>
            <a:t> Eingangsphase</a:t>
          </a:r>
        </a:p>
      </dsp:txBody>
      <dsp:txXfrm>
        <a:off x="3449928" y="101201"/>
        <a:ext cx="1839408" cy="1299413"/>
      </dsp:txXfrm>
    </dsp:sp>
    <dsp:sp modelId="{E4DDC995-E7B9-4900-B581-F973A99C3357}">
      <dsp:nvSpPr>
        <dsp:cNvPr id="0" name=""/>
        <dsp:cNvSpPr/>
      </dsp:nvSpPr>
      <dsp:spPr>
        <a:xfrm rot="21068812">
          <a:off x="5105986" y="2361485"/>
          <a:ext cx="1709172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709172" y="0"/>
              </a:lnTo>
            </a:path>
          </a:pathLst>
        </a:custGeom>
        <a:noFill/>
        <a:ln w="2540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A04CD24-6D95-4295-9EDC-8B11D07B26BF}">
      <dsp:nvSpPr>
        <dsp:cNvPr id="0" name=""/>
        <dsp:cNvSpPr/>
      </dsp:nvSpPr>
      <dsp:spPr>
        <a:xfrm>
          <a:off x="6804977" y="1355760"/>
          <a:ext cx="1979998" cy="1440003"/>
        </a:xfrm>
        <a:prstGeom prst="roundRect">
          <a:avLst/>
        </a:prstGeom>
        <a:solidFill>
          <a:schemeClr val="accent2"/>
        </a:solidFill>
        <a:ln w="38100" cap="flat" cmpd="sng" algn="ctr">
          <a:solidFill>
            <a:schemeClr val="lt1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hemeClr val="lt1"/>
        </a:lnRef>
        <a:fillRef idx="1">
          <a:schemeClr val="accent2"/>
        </a:fillRef>
        <a:effectRef idx="1">
          <a:schemeClr val="accent2"/>
        </a:effectRef>
        <a:fontRef idx="minor">
          <a:schemeClr val="lt1"/>
        </a:fontRef>
      </dsp:style>
      <dsp:txBody>
        <a:bodyPr spcFirstLastPara="0" vert="horz" wrap="square" lIns="50800" tIns="50800" rIns="50800" bIns="508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2000" kern="1200" dirty="0"/>
            <a:t>Koordination </a:t>
          </a:r>
          <a:r>
            <a:rPr lang="de-DE" sz="2000" b="1" kern="1200" dirty="0"/>
            <a:t>Arbeits-gemeinschaften</a:t>
          </a:r>
        </a:p>
      </dsp:txBody>
      <dsp:txXfrm>
        <a:off x="6875272" y="1426055"/>
        <a:ext cx="1839408" cy="1299413"/>
      </dsp:txXfrm>
    </dsp:sp>
    <dsp:sp modelId="{B03835AC-9DA6-4C8E-BCAB-E3B96C974FBA}">
      <dsp:nvSpPr>
        <dsp:cNvPr id="0" name=""/>
        <dsp:cNvSpPr/>
      </dsp:nvSpPr>
      <dsp:spPr>
        <a:xfrm rot="2098613">
          <a:off x="5068946" y="3261891"/>
          <a:ext cx="522892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522892" y="0"/>
              </a:lnTo>
            </a:path>
          </a:pathLst>
        </a:custGeom>
        <a:noFill/>
        <a:ln w="2540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3B9F92E-F309-445C-95C6-148E750F1E2A}">
      <dsp:nvSpPr>
        <dsp:cNvPr id="0" name=""/>
        <dsp:cNvSpPr/>
      </dsp:nvSpPr>
      <dsp:spPr>
        <a:xfrm>
          <a:off x="5544618" y="3384372"/>
          <a:ext cx="1979998" cy="1440003"/>
        </a:xfrm>
        <a:prstGeom prst="roundRect">
          <a:avLst/>
        </a:prstGeom>
        <a:solidFill>
          <a:schemeClr val="accent2"/>
        </a:solidFill>
        <a:ln w="38100" cap="flat" cmpd="sng" algn="ctr">
          <a:solidFill>
            <a:schemeClr val="lt1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hemeClr val="lt1"/>
        </a:lnRef>
        <a:fillRef idx="1">
          <a:schemeClr val="accent2"/>
        </a:fillRef>
        <a:effectRef idx="1">
          <a:schemeClr val="accent2"/>
        </a:effectRef>
        <a:fontRef idx="minor">
          <a:schemeClr val="lt1"/>
        </a:fontRef>
      </dsp:style>
      <dsp:txBody>
        <a:bodyPr spcFirstLastPara="0" vert="horz" wrap="square" lIns="55880" tIns="55880" rIns="55880" bIns="5588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2200" b="1" kern="1200" dirty="0"/>
            <a:t>Klausuren-kurs</a:t>
          </a:r>
        </a:p>
      </dsp:txBody>
      <dsp:txXfrm>
        <a:off x="5614913" y="3454667"/>
        <a:ext cx="1839408" cy="1299413"/>
      </dsp:txXfrm>
    </dsp:sp>
    <dsp:sp modelId="{82761569-5659-4449-BA97-54169271467A}">
      <dsp:nvSpPr>
        <dsp:cNvPr id="0" name=""/>
        <dsp:cNvSpPr/>
      </dsp:nvSpPr>
      <dsp:spPr>
        <a:xfrm rot="8997199">
          <a:off x="2857686" y="3242023"/>
          <a:ext cx="869546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869546" y="0"/>
              </a:lnTo>
            </a:path>
          </a:pathLst>
        </a:custGeom>
        <a:noFill/>
        <a:ln w="2540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B5FD2D8-D65D-478A-A3C7-5D135FF86AFE}">
      <dsp:nvSpPr>
        <dsp:cNvPr id="0" name=""/>
        <dsp:cNvSpPr/>
      </dsp:nvSpPr>
      <dsp:spPr>
        <a:xfrm>
          <a:off x="936114" y="3312367"/>
          <a:ext cx="1979998" cy="1440003"/>
        </a:xfrm>
        <a:prstGeom prst="roundRect">
          <a:avLst/>
        </a:prstGeom>
        <a:solidFill>
          <a:schemeClr val="accent2"/>
        </a:solidFill>
        <a:ln w="38100" cap="flat" cmpd="sng" algn="ctr">
          <a:solidFill>
            <a:schemeClr val="lt1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hemeClr val="lt1"/>
        </a:lnRef>
        <a:fillRef idx="1">
          <a:schemeClr val="accent2"/>
        </a:fillRef>
        <a:effectRef idx="1">
          <a:schemeClr val="accent2"/>
        </a:effectRef>
        <a:fontRef idx="minor">
          <a:schemeClr val="lt1"/>
        </a:fontRef>
      </dsp:style>
      <dsp:txBody>
        <a:bodyPr spcFirstLastPara="0" vert="horz" wrap="square" lIns="50800" tIns="50800" rIns="50800" bIns="508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2000" b="1" kern="1200" dirty="0"/>
            <a:t>Klausuren-</a:t>
          </a:r>
          <a:r>
            <a:rPr lang="de-DE" sz="2000" b="1" kern="1200" dirty="0" err="1"/>
            <a:t>sprechstunde</a:t>
          </a:r>
          <a:endParaRPr lang="de-DE" sz="2000" b="1" kern="1200" dirty="0"/>
        </a:p>
      </dsp:txBody>
      <dsp:txXfrm>
        <a:off x="1006409" y="3382662"/>
        <a:ext cx="1839408" cy="1299413"/>
      </dsp:txXfrm>
    </dsp:sp>
    <dsp:sp modelId="{4A375922-C22D-4E3D-9B76-2D03C8414072}">
      <dsp:nvSpPr>
        <dsp:cNvPr id="0" name=""/>
        <dsp:cNvSpPr/>
      </dsp:nvSpPr>
      <dsp:spPr>
        <a:xfrm rot="11938774">
          <a:off x="2375912" y="2140713"/>
          <a:ext cx="1329021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329021" y="0"/>
              </a:lnTo>
            </a:path>
          </a:pathLst>
        </a:custGeom>
        <a:noFill/>
        <a:ln w="2540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E834686-F047-4971-B72A-B23C15412DFF}">
      <dsp:nvSpPr>
        <dsp:cNvPr id="0" name=""/>
        <dsp:cNvSpPr/>
      </dsp:nvSpPr>
      <dsp:spPr>
        <a:xfrm>
          <a:off x="432040" y="864103"/>
          <a:ext cx="1979998" cy="1440003"/>
        </a:xfrm>
        <a:prstGeom prst="roundRect">
          <a:avLst/>
        </a:prstGeom>
        <a:solidFill>
          <a:schemeClr val="accent2"/>
        </a:solidFill>
        <a:ln w="38100" cap="flat" cmpd="sng" algn="ctr">
          <a:solidFill>
            <a:schemeClr val="lt1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hemeClr val="lt1"/>
        </a:lnRef>
        <a:fillRef idx="1">
          <a:schemeClr val="accent2"/>
        </a:fillRef>
        <a:effectRef idx="1">
          <a:schemeClr val="accent2"/>
        </a:effectRef>
        <a:fontRef idx="minor">
          <a:schemeClr val="lt1"/>
        </a:fontRef>
      </dsp:style>
      <dsp:txBody>
        <a:bodyPr spcFirstLastPara="0" vert="horz" wrap="square" lIns="50800" tIns="50800" rIns="50800" bIns="508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de-DE" sz="2000" b="1" kern="1200" dirty="0"/>
            <a:t>Angebote </a:t>
          </a:r>
          <a:r>
            <a:rPr lang="de-DE" sz="2000" b="0" kern="1200" dirty="0"/>
            <a:t>Eingangsphase</a:t>
          </a:r>
        </a:p>
      </dsp:txBody>
      <dsp:txXfrm>
        <a:off x="502335" y="934398"/>
        <a:ext cx="1839408" cy="1299413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6A5A81C-128A-49D2-BB88-C7203B312293}">
      <dsp:nvSpPr>
        <dsp:cNvPr id="0" name=""/>
        <dsp:cNvSpPr/>
      </dsp:nvSpPr>
      <dsp:spPr>
        <a:xfrm>
          <a:off x="3668807" y="1882046"/>
          <a:ext cx="1447360" cy="1447360"/>
        </a:xfrm>
        <a:prstGeom prst="roundRect">
          <a:avLst/>
        </a:prstGeom>
        <a:solidFill>
          <a:schemeClr val="accent1"/>
        </a:solidFill>
        <a:ln w="38100" cap="flat" cmpd="sng" algn="ctr">
          <a:solidFill>
            <a:schemeClr val="lt1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hemeClr val="lt1"/>
        </a:lnRef>
        <a:fillRef idx="1">
          <a:schemeClr val="accent1"/>
        </a:fillRef>
        <a:effectRef idx="1">
          <a:schemeClr val="accent1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400" kern="1200" dirty="0"/>
            <a:t>Wintersemester 2023/2024</a:t>
          </a:r>
        </a:p>
      </dsp:txBody>
      <dsp:txXfrm>
        <a:off x="3739461" y="1952700"/>
        <a:ext cx="1306052" cy="1306052"/>
      </dsp:txXfrm>
    </dsp:sp>
    <dsp:sp modelId="{F5454A5B-B289-4AF2-95DB-72FDF77FEB68}">
      <dsp:nvSpPr>
        <dsp:cNvPr id="0" name=""/>
        <dsp:cNvSpPr/>
      </dsp:nvSpPr>
      <dsp:spPr>
        <a:xfrm rot="16157642">
          <a:off x="4175453" y="1676477"/>
          <a:ext cx="411168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411168" y="0"/>
              </a:lnTo>
            </a:path>
          </a:pathLst>
        </a:custGeom>
        <a:noFill/>
        <a:ln w="2540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A080B46-1ABD-4B27-B7C2-F9CFE5A15A24}">
      <dsp:nvSpPr>
        <dsp:cNvPr id="0" name=""/>
        <dsp:cNvSpPr/>
      </dsp:nvSpPr>
      <dsp:spPr>
        <a:xfrm>
          <a:off x="3379633" y="30906"/>
          <a:ext cx="1979998" cy="1440003"/>
        </a:xfrm>
        <a:prstGeom prst="roundRect">
          <a:avLst/>
        </a:prstGeom>
        <a:solidFill>
          <a:schemeClr val="accent2"/>
        </a:solidFill>
        <a:ln w="38100" cap="flat" cmpd="sng" algn="ctr">
          <a:solidFill>
            <a:schemeClr val="lt1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hemeClr val="lt1"/>
        </a:lnRef>
        <a:fillRef idx="1">
          <a:schemeClr val="accent2"/>
        </a:fillRef>
        <a:effectRef idx="1">
          <a:schemeClr val="accent2"/>
        </a:effectRef>
        <a:fontRef idx="minor">
          <a:schemeClr val="lt1"/>
        </a:fontRef>
      </dsp:style>
      <dsp:txBody>
        <a:bodyPr spcFirstLastPara="0" vert="horz" wrap="square" lIns="55880" tIns="55880" rIns="55880" bIns="5588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2200" b="1" kern="1200" dirty="0"/>
            <a:t>Betreuung</a:t>
          </a:r>
          <a:r>
            <a:rPr lang="de-DE" sz="2200" kern="1200" dirty="0"/>
            <a:t> Eingangsphase</a:t>
          </a:r>
        </a:p>
      </dsp:txBody>
      <dsp:txXfrm>
        <a:off x="3449928" y="101201"/>
        <a:ext cx="1839408" cy="1299413"/>
      </dsp:txXfrm>
    </dsp:sp>
    <dsp:sp modelId="{E4DDC995-E7B9-4900-B581-F973A99C3357}">
      <dsp:nvSpPr>
        <dsp:cNvPr id="0" name=""/>
        <dsp:cNvSpPr/>
      </dsp:nvSpPr>
      <dsp:spPr>
        <a:xfrm rot="21068812">
          <a:off x="5105986" y="2361485"/>
          <a:ext cx="1709172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709172" y="0"/>
              </a:lnTo>
            </a:path>
          </a:pathLst>
        </a:custGeom>
        <a:noFill/>
        <a:ln w="2540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A04CD24-6D95-4295-9EDC-8B11D07B26BF}">
      <dsp:nvSpPr>
        <dsp:cNvPr id="0" name=""/>
        <dsp:cNvSpPr/>
      </dsp:nvSpPr>
      <dsp:spPr>
        <a:xfrm>
          <a:off x="6804977" y="1355760"/>
          <a:ext cx="1979998" cy="1440003"/>
        </a:xfrm>
        <a:prstGeom prst="roundRect">
          <a:avLst/>
        </a:prstGeom>
        <a:solidFill>
          <a:schemeClr val="accent2"/>
        </a:solidFill>
        <a:ln w="38100" cap="flat" cmpd="sng" algn="ctr">
          <a:solidFill>
            <a:schemeClr val="lt1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hemeClr val="lt1"/>
        </a:lnRef>
        <a:fillRef idx="1">
          <a:schemeClr val="accent2"/>
        </a:fillRef>
        <a:effectRef idx="1">
          <a:schemeClr val="accent2"/>
        </a:effectRef>
        <a:fontRef idx="minor">
          <a:schemeClr val="lt1"/>
        </a:fontRef>
      </dsp:style>
      <dsp:txBody>
        <a:bodyPr spcFirstLastPara="0" vert="horz" wrap="square" lIns="50800" tIns="50800" rIns="50800" bIns="508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2000" kern="1200" dirty="0"/>
            <a:t>Koordination </a:t>
          </a:r>
          <a:r>
            <a:rPr lang="de-DE" sz="2000" b="1" kern="1200" dirty="0"/>
            <a:t>Arbeits-gemeinschaften</a:t>
          </a:r>
        </a:p>
      </dsp:txBody>
      <dsp:txXfrm>
        <a:off x="6875272" y="1426055"/>
        <a:ext cx="1839408" cy="1299413"/>
      </dsp:txXfrm>
    </dsp:sp>
    <dsp:sp modelId="{B03835AC-9DA6-4C8E-BCAB-E3B96C974FBA}">
      <dsp:nvSpPr>
        <dsp:cNvPr id="0" name=""/>
        <dsp:cNvSpPr/>
      </dsp:nvSpPr>
      <dsp:spPr>
        <a:xfrm rot="2098613">
          <a:off x="5068946" y="3261891"/>
          <a:ext cx="522892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522892" y="0"/>
              </a:lnTo>
            </a:path>
          </a:pathLst>
        </a:custGeom>
        <a:noFill/>
        <a:ln w="2540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3B9F92E-F309-445C-95C6-148E750F1E2A}">
      <dsp:nvSpPr>
        <dsp:cNvPr id="0" name=""/>
        <dsp:cNvSpPr/>
      </dsp:nvSpPr>
      <dsp:spPr>
        <a:xfrm>
          <a:off x="5544618" y="3384372"/>
          <a:ext cx="1979998" cy="1440003"/>
        </a:xfrm>
        <a:prstGeom prst="roundRect">
          <a:avLst/>
        </a:prstGeom>
        <a:solidFill>
          <a:schemeClr val="accent2"/>
        </a:solidFill>
        <a:ln w="38100" cap="flat" cmpd="sng" algn="ctr">
          <a:solidFill>
            <a:schemeClr val="lt1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hemeClr val="lt1"/>
        </a:lnRef>
        <a:fillRef idx="1">
          <a:schemeClr val="accent2"/>
        </a:fillRef>
        <a:effectRef idx="1">
          <a:schemeClr val="accent2"/>
        </a:effectRef>
        <a:fontRef idx="minor">
          <a:schemeClr val="lt1"/>
        </a:fontRef>
      </dsp:style>
      <dsp:txBody>
        <a:bodyPr spcFirstLastPara="0" vert="horz" wrap="square" lIns="55880" tIns="55880" rIns="55880" bIns="5588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2200" b="1" kern="1200" dirty="0"/>
            <a:t>Klausuren-kurs</a:t>
          </a:r>
        </a:p>
      </dsp:txBody>
      <dsp:txXfrm>
        <a:off x="5614913" y="3454667"/>
        <a:ext cx="1839408" cy="1299413"/>
      </dsp:txXfrm>
    </dsp:sp>
    <dsp:sp modelId="{82761569-5659-4449-BA97-54169271467A}">
      <dsp:nvSpPr>
        <dsp:cNvPr id="0" name=""/>
        <dsp:cNvSpPr/>
      </dsp:nvSpPr>
      <dsp:spPr>
        <a:xfrm rot="8997199">
          <a:off x="2857686" y="3242023"/>
          <a:ext cx="869546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869546" y="0"/>
              </a:lnTo>
            </a:path>
          </a:pathLst>
        </a:custGeom>
        <a:noFill/>
        <a:ln w="2540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B5FD2D8-D65D-478A-A3C7-5D135FF86AFE}">
      <dsp:nvSpPr>
        <dsp:cNvPr id="0" name=""/>
        <dsp:cNvSpPr/>
      </dsp:nvSpPr>
      <dsp:spPr>
        <a:xfrm>
          <a:off x="936114" y="3312367"/>
          <a:ext cx="1979998" cy="1440003"/>
        </a:xfrm>
        <a:prstGeom prst="roundRect">
          <a:avLst/>
        </a:prstGeom>
        <a:solidFill>
          <a:schemeClr val="accent2"/>
        </a:solidFill>
        <a:ln w="38100" cap="flat" cmpd="sng" algn="ctr">
          <a:solidFill>
            <a:schemeClr val="lt1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hemeClr val="lt1"/>
        </a:lnRef>
        <a:fillRef idx="1">
          <a:schemeClr val="accent2"/>
        </a:fillRef>
        <a:effectRef idx="1">
          <a:schemeClr val="accent2"/>
        </a:effectRef>
        <a:fontRef idx="minor">
          <a:schemeClr val="lt1"/>
        </a:fontRef>
      </dsp:style>
      <dsp:txBody>
        <a:bodyPr spcFirstLastPara="0" vert="horz" wrap="square" lIns="50800" tIns="50800" rIns="50800" bIns="508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2000" b="1" kern="1200" dirty="0"/>
            <a:t>Klausuren-</a:t>
          </a:r>
          <a:r>
            <a:rPr lang="de-DE" sz="2000" b="1" kern="1200" dirty="0" err="1"/>
            <a:t>sprechstunde</a:t>
          </a:r>
          <a:endParaRPr lang="de-DE" sz="2000" b="1" kern="1200" dirty="0"/>
        </a:p>
      </dsp:txBody>
      <dsp:txXfrm>
        <a:off x="1006409" y="3382662"/>
        <a:ext cx="1839408" cy="1299413"/>
      </dsp:txXfrm>
    </dsp:sp>
    <dsp:sp modelId="{4A375922-C22D-4E3D-9B76-2D03C8414072}">
      <dsp:nvSpPr>
        <dsp:cNvPr id="0" name=""/>
        <dsp:cNvSpPr/>
      </dsp:nvSpPr>
      <dsp:spPr>
        <a:xfrm rot="11938774">
          <a:off x="2375912" y="2140713"/>
          <a:ext cx="1329021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329021" y="0"/>
              </a:lnTo>
            </a:path>
          </a:pathLst>
        </a:custGeom>
        <a:noFill/>
        <a:ln w="2540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E834686-F047-4971-B72A-B23C15412DFF}">
      <dsp:nvSpPr>
        <dsp:cNvPr id="0" name=""/>
        <dsp:cNvSpPr/>
      </dsp:nvSpPr>
      <dsp:spPr>
        <a:xfrm>
          <a:off x="432040" y="864103"/>
          <a:ext cx="1979998" cy="1440003"/>
        </a:xfrm>
        <a:prstGeom prst="roundRect">
          <a:avLst/>
        </a:prstGeom>
        <a:solidFill>
          <a:schemeClr val="accent2"/>
        </a:solidFill>
        <a:ln w="38100" cap="flat" cmpd="sng" algn="ctr">
          <a:solidFill>
            <a:schemeClr val="lt1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hemeClr val="lt1"/>
        </a:lnRef>
        <a:fillRef idx="1">
          <a:schemeClr val="accent2"/>
        </a:fillRef>
        <a:effectRef idx="1">
          <a:schemeClr val="accent2"/>
        </a:effectRef>
        <a:fontRef idx="minor">
          <a:schemeClr val="lt1"/>
        </a:fontRef>
      </dsp:style>
      <dsp:txBody>
        <a:bodyPr spcFirstLastPara="0" vert="horz" wrap="square" lIns="50800" tIns="50800" rIns="50800" bIns="508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de-DE" sz="2000" b="1" kern="1200" dirty="0"/>
            <a:t>Angebote </a:t>
          </a:r>
          <a:r>
            <a:rPr lang="de-DE" sz="2000" b="0" kern="1200" dirty="0"/>
            <a:t>Eingangsphase</a:t>
          </a:r>
        </a:p>
      </dsp:txBody>
      <dsp:txXfrm>
        <a:off x="502335" y="934398"/>
        <a:ext cx="1839408" cy="1299413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315563B-1EC7-4886-8C19-35A6BAAB3451}">
      <dsp:nvSpPr>
        <dsp:cNvPr id="0" name=""/>
        <dsp:cNvSpPr/>
      </dsp:nvSpPr>
      <dsp:spPr>
        <a:xfrm rot="5400000">
          <a:off x="-326231" y="326692"/>
          <a:ext cx="2174874" cy="1522412"/>
        </a:xfrm>
        <a:prstGeom prst="chevron">
          <a:avLst/>
        </a:prstGeom>
        <a:gradFill rotWithShape="0">
          <a:gsLst>
            <a:gs pos="0">
              <a:schemeClr val="accent2">
                <a:shade val="8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shade val="8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shade val="8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15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2000" kern="1200" dirty="0"/>
            <a:t>Vorlesungen</a:t>
          </a:r>
          <a:endParaRPr lang="de-DE" sz="1200" kern="1200" dirty="0"/>
        </a:p>
      </dsp:txBody>
      <dsp:txXfrm rot="-5400000">
        <a:off x="0" y="761667"/>
        <a:ext cx="1522412" cy="652462"/>
      </dsp:txXfrm>
    </dsp:sp>
    <dsp:sp modelId="{FD7B4353-3A9C-4AD6-9ECD-7BCF03818FC3}">
      <dsp:nvSpPr>
        <dsp:cNvPr id="0" name=""/>
        <dsp:cNvSpPr/>
      </dsp:nvSpPr>
      <dsp:spPr>
        <a:xfrm rot="5400000">
          <a:off x="4374851" y="-2851978"/>
          <a:ext cx="1413668" cy="7118547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42240" tIns="12700" rIns="12700" bIns="12700" numCol="1" spcCol="1270" anchor="ctr" anchorCtr="0">
          <a:noAutofit/>
        </a:bodyPr>
        <a:lstStyle/>
        <a:p>
          <a:pPr marL="228600" lvl="1" indent="-228600" algn="l" defTabSz="889000">
            <a:lnSpc>
              <a:spcPct val="15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de-DE" sz="2000" kern="1200" dirty="0"/>
            <a:t>Professoren</a:t>
          </a:r>
        </a:p>
        <a:p>
          <a:pPr marL="228600" lvl="1" indent="-228600" algn="l" defTabSz="889000">
            <a:lnSpc>
              <a:spcPct val="15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de-DE" sz="2000" b="1" kern="1200" dirty="0"/>
            <a:t>Vermittlung des materiellen Wissens </a:t>
          </a:r>
        </a:p>
      </dsp:txBody>
      <dsp:txXfrm rot="-5400000">
        <a:off x="1522412" y="69471"/>
        <a:ext cx="7049537" cy="1275648"/>
      </dsp:txXfrm>
    </dsp:sp>
    <dsp:sp modelId="{E8654FFB-DC55-461D-953C-D16E8EC6230E}">
      <dsp:nvSpPr>
        <dsp:cNvPr id="0" name=""/>
        <dsp:cNvSpPr/>
      </dsp:nvSpPr>
      <dsp:spPr>
        <a:xfrm rot="5400000">
          <a:off x="-326231" y="326233"/>
          <a:ext cx="2174874" cy="1522412"/>
        </a:xfrm>
        <a:prstGeom prst="chevron">
          <a:avLst/>
        </a:prstGeom>
        <a:gradFill rotWithShape="1">
          <a:gsLst>
            <a:gs pos="0">
              <a:schemeClr val="accent2">
                <a:shade val="51000"/>
                <a:satMod val="130000"/>
              </a:schemeClr>
            </a:gs>
            <a:gs pos="80000">
              <a:schemeClr val="accent2">
                <a:shade val="93000"/>
                <a:satMod val="130000"/>
              </a:schemeClr>
            </a:gs>
            <a:gs pos="100000">
              <a:schemeClr val="accent2"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2000" b="0" kern="1200" dirty="0" err="1"/>
            <a:t>Arbeitsge-meinschaften</a:t>
          </a:r>
          <a:endParaRPr lang="de-DE" sz="2000" b="0" kern="1200" dirty="0"/>
        </a:p>
      </dsp:txBody>
      <dsp:txXfrm rot="-5400000">
        <a:off x="0" y="761208"/>
        <a:ext cx="1522412" cy="652462"/>
      </dsp:txXfrm>
    </dsp:sp>
    <dsp:sp modelId="{7E748DDA-F7B3-458E-90E4-607D6C6CAAF4}">
      <dsp:nvSpPr>
        <dsp:cNvPr id="0" name=""/>
        <dsp:cNvSpPr/>
      </dsp:nvSpPr>
      <dsp:spPr>
        <a:xfrm rot="5400000">
          <a:off x="4364601" y="-2852439"/>
          <a:ext cx="1413668" cy="7118547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shade val="80000"/>
              <a:hueOff val="-35872"/>
              <a:satOff val="-4024"/>
              <a:lumOff val="2568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42240" tIns="12700" rIns="12700" bIns="12700" numCol="1" spcCol="1270" anchor="ctr" anchorCtr="0">
          <a:noAutofit/>
        </a:bodyPr>
        <a:lstStyle/>
        <a:p>
          <a:pPr marL="228600" lvl="1" indent="-228600" algn="l" defTabSz="889000">
            <a:lnSpc>
              <a:spcPct val="15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de-DE" sz="2000" i="0" u="sng" kern="1200" dirty="0"/>
            <a:t>Akteur*innen:</a:t>
          </a:r>
          <a:r>
            <a:rPr lang="de-DE" sz="2000" i="0" u="none" kern="1200" dirty="0"/>
            <a:t> </a:t>
          </a:r>
          <a:r>
            <a:rPr lang="de-DE" sz="2000" i="1" kern="1200" dirty="0"/>
            <a:t>Wissenschaftliche Mitarbeiter*innen</a:t>
          </a:r>
        </a:p>
        <a:p>
          <a:pPr marL="228600" lvl="1" indent="-228600" algn="l" defTabSz="889000">
            <a:lnSpc>
              <a:spcPct val="15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de-DE" sz="2000" b="1" kern="1200" dirty="0"/>
            <a:t>Anwendung des materiellen Wissens</a:t>
          </a:r>
          <a:r>
            <a:rPr lang="de-DE" sz="2000" kern="1200" dirty="0"/>
            <a:t> (Fallbearbeitung)</a:t>
          </a:r>
        </a:p>
      </dsp:txBody>
      <dsp:txXfrm rot="-5400000">
        <a:off x="1512162" y="69010"/>
        <a:ext cx="7049537" cy="1275648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352D69C-3B66-47C9-9EDD-BE6CD56546CB}">
      <dsp:nvSpPr>
        <dsp:cNvPr id="0" name=""/>
        <dsp:cNvSpPr/>
      </dsp:nvSpPr>
      <dsp:spPr>
        <a:xfrm>
          <a:off x="1924465" y="2808"/>
          <a:ext cx="2669374" cy="918186"/>
        </a:xfrm>
        <a:prstGeom prst="chevron">
          <a:avLst/>
        </a:prstGeom>
        <a:solidFill>
          <a:schemeClr val="bg1">
            <a:lumMod val="50000"/>
          </a:schemeClr>
        </a:solidFill>
        <a:ln w="38100" cap="flat" cmpd="sng" algn="ctr">
          <a:solidFill>
            <a:schemeClr val="lt1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hemeClr val="lt1"/>
        </a:lnRef>
        <a:fillRef idx="1">
          <a:schemeClr val="dk1"/>
        </a:fillRef>
        <a:effectRef idx="1">
          <a:schemeClr val="dk1"/>
        </a:effectRef>
        <a:fontRef idx="minor">
          <a:schemeClr val="lt1"/>
        </a:fontRef>
      </dsp:style>
      <dsp:txBody>
        <a:bodyPr spcFirstLastPara="0" vert="horz" wrap="square" lIns="21590" tIns="10795" rIns="0" bIns="10795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700" kern="1200" dirty="0"/>
            <a:t>Vorlesung</a:t>
          </a:r>
        </a:p>
      </dsp:txBody>
      <dsp:txXfrm>
        <a:off x="2383558" y="2808"/>
        <a:ext cx="1751188" cy="918186"/>
      </dsp:txXfrm>
    </dsp:sp>
    <dsp:sp modelId="{F095BBDD-2CE2-49D7-9FE5-9B37DA710EDA}">
      <dsp:nvSpPr>
        <dsp:cNvPr id="0" name=""/>
        <dsp:cNvSpPr/>
      </dsp:nvSpPr>
      <dsp:spPr>
        <a:xfrm>
          <a:off x="4295428" y="80853"/>
          <a:ext cx="2160005" cy="762094"/>
        </a:xfrm>
        <a:prstGeom prst="chevron">
          <a:avLst/>
        </a:prstGeom>
        <a:solidFill>
          <a:schemeClr val="bg1">
            <a:lumMod val="75000"/>
            <a:alpha val="90000"/>
          </a:schemeClr>
        </a:solidFill>
        <a:ln w="9525" cap="flat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7780" tIns="8890" rIns="0" bIns="8890" numCol="1" spcCol="1270" anchor="ctr" anchorCtr="0">
          <a:noAutofit/>
        </a:bodyPr>
        <a:lstStyle/>
        <a:p>
          <a:pPr marL="0" lvl="0" indent="0" algn="ctr" defTabSz="6223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de-DE" sz="1400" i="1" kern="1200" dirty="0"/>
            <a:t>Passende Arbeits-</a:t>
          </a:r>
        </a:p>
        <a:p>
          <a:pPr marL="0" lvl="0" indent="0" algn="ctr" defTabSz="6223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de-DE" sz="1400" i="1" kern="1200" dirty="0" err="1"/>
            <a:t>gemeinschaft</a:t>
          </a:r>
          <a:endParaRPr lang="de-DE" sz="1400" i="1" kern="1200" dirty="0"/>
        </a:p>
      </dsp:txBody>
      <dsp:txXfrm>
        <a:off x="4676475" y="80853"/>
        <a:ext cx="1397911" cy="762094"/>
      </dsp:txXfrm>
    </dsp:sp>
    <dsp:sp modelId="{263B27C8-14A0-47AB-B099-14C976E5EE84}">
      <dsp:nvSpPr>
        <dsp:cNvPr id="0" name=""/>
        <dsp:cNvSpPr/>
      </dsp:nvSpPr>
      <dsp:spPr>
        <a:xfrm>
          <a:off x="1924465" y="1049540"/>
          <a:ext cx="2671210" cy="918186"/>
        </a:xfrm>
        <a:prstGeom prst="chevron">
          <a:avLst/>
        </a:prstGeom>
        <a:solidFill>
          <a:schemeClr val="accent2"/>
        </a:solidFill>
        <a:ln w="38100" cap="flat" cmpd="sng" algn="ctr">
          <a:solidFill>
            <a:schemeClr val="lt1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hemeClr val="lt1"/>
        </a:lnRef>
        <a:fillRef idx="1">
          <a:schemeClr val="accent2"/>
        </a:fillRef>
        <a:effectRef idx="1">
          <a:schemeClr val="accent2"/>
        </a:effectRef>
        <a:fontRef idx="minor">
          <a:schemeClr val="lt1"/>
        </a:fontRef>
      </dsp:style>
      <dsp:txBody>
        <a:bodyPr spcFirstLastPara="0" vert="horz" wrap="square" lIns="21590" tIns="10795" rIns="0" bIns="10795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700" kern="1200" dirty="0"/>
            <a:t>Grundlehren des Bürgerlichen Rechts I</a:t>
          </a:r>
        </a:p>
      </dsp:txBody>
      <dsp:txXfrm>
        <a:off x="2383558" y="1049540"/>
        <a:ext cx="1753024" cy="918186"/>
      </dsp:txXfrm>
    </dsp:sp>
    <dsp:sp modelId="{98A3C6E6-803D-4D4C-93C3-BA88B228F7A8}">
      <dsp:nvSpPr>
        <dsp:cNvPr id="0" name=""/>
        <dsp:cNvSpPr/>
      </dsp:nvSpPr>
      <dsp:spPr>
        <a:xfrm>
          <a:off x="4297265" y="1127586"/>
          <a:ext cx="2160005" cy="762094"/>
        </a:xfrm>
        <a:prstGeom prst="chevron">
          <a:avLst/>
        </a:prstGeom>
        <a:solidFill>
          <a:schemeClr val="accent2">
            <a:lumMod val="40000"/>
            <a:lumOff val="60000"/>
            <a:alpha val="90000"/>
          </a:schemeClr>
        </a:solidFill>
        <a:ln w="9525" cap="flat" cmpd="sng" algn="ctr">
          <a:solidFill>
            <a:schemeClr val="accent4">
              <a:tint val="40000"/>
              <a:alpha val="90000"/>
              <a:hueOff val="-1315237"/>
              <a:satOff val="7386"/>
              <a:lumOff val="469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1590" tIns="10795" rIns="0" bIns="10795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700" i="1" kern="1200" dirty="0"/>
            <a:t>BGB AT</a:t>
          </a:r>
        </a:p>
      </dsp:txBody>
      <dsp:txXfrm>
        <a:off x="4678312" y="1127586"/>
        <a:ext cx="1397911" cy="762094"/>
      </dsp:txXfrm>
    </dsp:sp>
    <dsp:sp modelId="{9DC85C17-8AE0-42E5-8AA1-611E8B3B3AA9}">
      <dsp:nvSpPr>
        <dsp:cNvPr id="0" name=""/>
        <dsp:cNvSpPr/>
      </dsp:nvSpPr>
      <dsp:spPr>
        <a:xfrm>
          <a:off x="1924465" y="2096273"/>
          <a:ext cx="2714411" cy="918186"/>
        </a:xfrm>
        <a:prstGeom prst="chevron">
          <a:avLst/>
        </a:prstGeom>
        <a:solidFill>
          <a:schemeClr val="accent3"/>
        </a:solidFill>
        <a:ln w="38100" cap="flat" cmpd="sng" algn="ctr">
          <a:solidFill>
            <a:schemeClr val="lt1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hemeClr val="lt1"/>
        </a:lnRef>
        <a:fillRef idx="1">
          <a:schemeClr val="accent3"/>
        </a:fillRef>
        <a:effectRef idx="1">
          <a:schemeClr val="accent3"/>
        </a:effectRef>
        <a:fontRef idx="minor">
          <a:schemeClr val="lt1"/>
        </a:fontRef>
      </dsp:style>
      <dsp:txBody>
        <a:bodyPr spcFirstLastPara="0" vert="horz" wrap="square" lIns="21590" tIns="10795" rIns="0" bIns="10795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700" kern="1200" dirty="0"/>
            <a:t>Strafrecht AT I</a:t>
          </a:r>
        </a:p>
      </dsp:txBody>
      <dsp:txXfrm>
        <a:off x="2383558" y="2096273"/>
        <a:ext cx="1796225" cy="918186"/>
      </dsp:txXfrm>
    </dsp:sp>
    <dsp:sp modelId="{57813800-6365-4BDD-8FD3-BEB0104D0E85}">
      <dsp:nvSpPr>
        <dsp:cNvPr id="0" name=""/>
        <dsp:cNvSpPr/>
      </dsp:nvSpPr>
      <dsp:spPr>
        <a:xfrm>
          <a:off x="4340465" y="2174318"/>
          <a:ext cx="2160005" cy="762094"/>
        </a:xfrm>
        <a:prstGeom prst="chevron">
          <a:avLst/>
        </a:prstGeom>
        <a:solidFill>
          <a:schemeClr val="accent3">
            <a:lumMod val="40000"/>
            <a:lumOff val="60000"/>
            <a:alpha val="90000"/>
          </a:schemeClr>
        </a:solidFill>
        <a:ln w="9525" cap="flat" cmpd="sng" algn="ctr">
          <a:noFill/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1590" tIns="10795" rIns="0" bIns="10795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700" i="1" kern="1200" dirty="0"/>
            <a:t>Strafrecht AT I</a:t>
          </a:r>
        </a:p>
      </dsp:txBody>
      <dsp:txXfrm>
        <a:off x="4721512" y="2174318"/>
        <a:ext cx="1397911" cy="762094"/>
      </dsp:txXfrm>
    </dsp:sp>
    <dsp:sp modelId="{50807792-7325-472C-8239-CE63738E3A6A}">
      <dsp:nvSpPr>
        <dsp:cNvPr id="0" name=""/>
        <dsp:cNvSpPr/>
      </dsp:nvSpPr>
      <dsp:spPr>
        <a:xfrm>
          <a:off x="1924465" y="3143005"/>
          <a:ext cx="2671210" cy="918186"/>
        </a:xfrm>
        <a:prstGeom prst="chevron">
          <a:avLst/>
        </a:prstGeom>
        <a:solidFill>
          <a:schemeClr val="accent1"/>
        </a:solidFill>
        <a:ln w="38100" cap="flat" cmpd="sng" algn="ctr">
          <a:solidFill>
            <a:schemeClr val="lt1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hemeClr val="lt1"/>
        </a:lnRef>
        <a:fillRef idx="1">
          <a:schemeClr val="accent1"/>
        </a:fillRef>
        <a:effectRef idx="1">
          <a:schemeClr val="accent1"/>
        </a:effectRef>
        <a:fontRef idx="minor">
          <a:schemeClr val="lt1"/>
        </a:fontRef>
      </dsp:style>
      <dsp:txBody>
        <a:bodyPr spcFirstLastPara="0" vert="horz" wrap="square" lIns="21590" tIns="10795" rIns="0" bIns="10795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700" kern="1200" dirty="0"/>
            <a:t>Staatsrecht I (Staats-organisationsrecht)</a:t>
          </a:r>
        </a:p>
      </dsp:txBody>
      <dsp:txXfrm>
        <a:off x="2383558" y="3143005"/>
        <a:ext cx="1753024" cy="918186"/>
      </dsp:txXfrm>
    </dsp:sp>
    <dsp:sp modelId="{E760C1AA-FBB4-4808-8CF1-59F0108E9ECF}">
      <dsp:nvSpPr>
        <dsp:cNvPr id="0" name=""/>
        <dsp:cNvSpPr/>
      </dsp:nvSpPr>
      <dsp:spPr>
        <a:xfrm>
          <a:off x="4297265" y="3221051"/>
          <a:ext cx="2160005" cy="762094"/>
        </a:xfrm>
        <a:prstGeom prst="chevron">
          <a:avLst/>
        </a:prstGeom>
        <a:solidFill>
          <a:schemeClr val="accent4">
            <a:tint val="40000"/>
            <a:alpha val="90000"/>
            <a:hueOff val="-3945710"/>
            <a:satOff val="22157"/>
            <a:lumOff val="1408"/>
            <a:alphaOff val="0"/>
          </a:schemeClr>
        </a:solidFill>
        <a:ln w="9525" cap="flat" cmpd="sng" algn="ctr">
          <a:solidFill>
            <a:schemeClr val="accent4">
              <a:tint val="40000"/>
              <a:alpha val="90000"/>
              <a:hueOff val="-3945710"/>
              <a:satOff val="22157"/>
              <a:lumOff val="1408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1590" tIns="10795" rIns="0" bIns="10795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700" b="0" i="1" kern="1200" dirty="0"/>
            <a:t>Staats-organisations-recht</a:t>
          </a:r>
        </a:p>
      </dsp:txBody>
      <dsp:txXfrm>
        <a:off x="4678312" y="3221051"/>
        <a:ext cx="1397911" cy="76209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RadialCluster">
  <dgm:title val=""/>
  <dgm:desc val=""/>
  <dgm:catLst>
    <dgm:cat type="relationship" pri="19500"/>
    <dgm:cat type="cycle" pri="1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chMax val="1"/>
      <dgm:chPref val="1"/>
      <dgm:dir/>
      <dgm:animOne val="branch"/>
      <dgm:animLvl val="lvl"/>
    </dgm:varLst>
    <dgm:alg type="composite">
      <dgm:param type="ar" val="1.00"/>
    </dgm:alg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 ch" ptType="node node" cnt="1 0" func="cnt" op="equ" val="1">
            <dgm:constrLst>
              <dgm:constr type="l" for="ch" forName="textCenter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r" for="ch" forName="cycle_1" refType="w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5" axis="ch ch" ptType="node node" cnt="1 0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6" axis="ch ch" ptType="node node" cnt="1 0" func="cnt" op="equ" val="3">
            <dgm:choose name="Name7">
              <dgm:if name="Name8" axis="ch ch ch" ptType="node node node" st="1 2 0" cnt="1 1 0" func="cnt" op="equ" val="1">
                <dgm:choose name="Name9">
                  <dgm:if name="Name10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12">
                <dgm:choose name="Name13">
                  <dgm:if name="Name14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5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16" axis="ch ch" ptType="node node" cnt="1 0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r" for="ch" forName="cycle_2" refType="w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l" for="ch" forName="cycle_4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17" axis="ch ch" ptType="node node" cnt="1 0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r" for="ch" forName="cycle_3" refType="w" fact="0.89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l" for="ch" forName="cycle_4" refType="w" fact="0.11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18" axis="ch ch" ptType="node node" cnt="1 0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r" for="ch" forName="cycle_3" refType="w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l" for="ch" forName="cycle_6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19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r" for="ch" forName="cycle_2" refType="w" fact="0.938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r" for="ch" forName="cycle_3" refType="w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r" for="ch" forName="cycle_4" refType="w" fact="0.8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l" for="ch" forName="cycle_5" refType="w" fact="0.2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l" for="ch" forName="cycle_6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l" for="ch" forName="cycle_7" refType="w" fact="0.062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if>
      <dgm:else name="Name20">
        <dgm:choose name="Name21">
          <dgm:if name="Name22" axis="ch ch" ptType="node node" func="cnt" op="equ" val="1">
            <dgm:constrLst>
              <dgm:constr type="r" for="ch" forName="textCenter" refType="w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l" for="ch" forName="cycle_1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23" axis="ch ch" ptType="node node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24" axis="ch ch" ptType="node node" func="cnt" op="equ" val="3">
            <dgm:choose name="Name25">
              <dgm:if name="Name26" axis="ch ch ch" ptType="node node node" st="1 2 0" cnt="1 1 0" func="cnt" op="equ" val="1">
                <dgm:choose name="Name27">
                  <dgm:if name="Name28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29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30">
                <dgm:choose name="Name31">
                  <dgm:if name="Name32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33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34" axis="ch ch" ptType="node node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l" for="ch" forName="cycle_2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r" for="ch" forName="cycle_4" refType="w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35" axis="ch ch" ptType="node node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l" for="ch" forName="cycle_3" refType="w" fact="0.11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r" for="ch" forName="cycle_4" refType="w" fact="0.89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36" axis="ch ch" ptType="node node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l" for="ch" forName="cycle_3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r" for="ch" forName="cycle_6" refType="w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37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l" for="ch" forName="cycle_2" refType="w" fact="0.062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l" for="ch" forName="cycle_3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l" for="ch" forName="cycle_4" refType="w" fact="0.2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r" for="ch" forName="cycle_5" refType="w" fact="0.8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r" for="ch" forName="cycle_6" refType="w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r" for="ch" forName="cycle_7" refType="w" fact="0.938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else>
    </dgm:choose>
    <dgm:forEach name="Name38" axis="ch" ptType="node" cnt="1">
      <dgm:choose name="Name39">
        <dgm:if name="Name40" axis="des" func="maxDepth" op="lte" val="1">
          <dgm:layoutNode name="singleCycle">
            <dgm:choose name="Name41">
              <dgm:if name="Name42" axis="ch" ptType="node" func="cnt" op="equ" val="1">
                <dgm:choose name="Name43">
                  <dgm:if name="Name44" func="var" arg="dir" op="equ" val="norm">
                    <dgm:alg type="cycle">
                      <dgm:param type="stAng" val="90"/>
                      <dgm:param type="ctrShpMap" val="fNode"/>
                    </dgm:alg>
                  </dgm:if>
                  <dgm:else name="Name45">
                    <dgm:alg type="cycle">
                      <dgm:param type="stAng" val="-90"/>
                      <dgm:param type="spanAng" val="-360"/>
                      <dgm:param type="ctrShpMap" val="fNode"/>
                    </dgm:alg>
                  </dgm:else>
                </dgm:choose>
              </dgm:if>
              <dgm:else name="Name46">
                <dgm:choose name="Name47">
                  <dgm:if name="Name48" func="var" arg="dir" op="equ" val="norm">
                    <dgm:alg type="cycle">
                      <dgm:param type="ctrShpMap" val="fNode"/>
                    </dgm:alg>
                  </dgm:if>
                  <dgm:else name="Name49">
                    <dgm:alg type="cycle">
                      <dgm:param type="spanAng" val="-360"/>
                      <dgm:param type="ctrShpMap" val="fNode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hoose name="Name50">
              <dgm:if name="Name51" axis="ch" ptType="node" func="cnt" op="equ" val="0">
                <dgm:constrLst>
                  <dgm:constr type="w" for="ch" forName="singleCenter" refType="w"/>
                  <dgm:constr type="h" for="ch" forName="singleCenter" refType="w" refFor="ch" refForName="singleCenter"/>
                </dgm:constrLst>
              </dgm:if>
              <dgm:if name="Name52" axis="ch" ptType="node" func="cnt" op="equ" val="1">
                <dgm:constrLst>
                  <dgm:constr type="w" for="ch" forName="singleCenter" refType="w" fact="0.5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if>
              <dgm:else name="Name53">
                <dgm:constrLst>
                  <dgm:constr type="w" for="ch" forName="singleCenter" refType="w" fact="0.3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else>
            </dgm:choose>
            <dgm:layoutNode name="singleCenter" styleLbl="node1">
              <dgm:varLst>
                <dgm:chMax val="7"/>
                <dgm:chPref val="7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self" ptType="node"/>
              <dgm:constrLst>
                <dgm:constr type="tMarg" refType="primFontSz" fact="0.2"/>
                <dgm:constr type="bMarg" refType="primFontSz" fact="0.2"/>
                <dgm:constr type="lMarg" refType="primFontSz" fact="0.2"/>
                <dgm:constr type="rMarg" refType="primFontSz" fact="0.2"/>
              </dgm:constrLst>
              <dgm:ruleLst>
                <dgm:rule type="primFontSz" val="5" fact="NaN" max="NaN"/>
              </dgm:ruleLst>
            </dgm:layoutNode>
            <dgm:forEach name="Name54" axis="ch" cnt="21">
              <dgm:forEach name="Name55" axis="self" ptType="parTrans">
                <dgm:layoutNode name="Name56">
                  <dgm:alg type="conn">
                    <dgm:param type="dim" val="1D"/>
                    <dgm:param type="begPts" val="auto"/>
                    <dgm:param type="endPts" val="auto"/>
                    <dgm:param type="begSty" val="noArr"/>
                    <dgm:param type="endSty" val="noArr"/>
                  </dgm:alg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</dgm:layoutNode>
              </dgm:forEach>
              <dgm:forEach name="Name57" axis="self" ptType="node">
                <dgm:layoutNode name="text0" styleLbl="node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/>
                  </dgm:shape>
                  <dgm:presOf axis="desOrSelf" ptType="node"/>
                  <dgm:constrLst>
                    <dgm:constr type="userS"/>
                    <dgm:constr type="w" refType="userS"/>
                    <dgm:constr type="h" refType="w"/>
                    <dgm:constr type="tMarg" refType="primFontSz" fact="0.2"/>
                    <dgm:constr type="bMarg" refType="primFontSz" fact="0.2"/>
                    <dgm:constr type="lMarg" refType="primFontSz" fact="0.2"/>
                    <dgm:constr type="rMarg" refType="primFontSz" fact="0.2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if>
        <dgm:else name="Name58">
          <dgm:layoutNode name="textCenter" styleLbl="node1">
            <dgm:alg type="tx"/>
            <dgm:shape xmlns:r="http://schemas.openxmlformats.org/officeDocument/2006/relationships" type="roundRect" r:blip="">
              <dgm:adjLst/>
            </dgm:shape>
            <dgm:presOf axis="self" ptType="node"/>
            <dgm:constrLst>
              <dgm:constr type="tMarg" refType="primFontSz" fact="0.2"/>
              <dgm:constr type="bMarg" refType="primFontSz" fact="0.2"/>
              <dgm:constr type="lMarg" refType="primFontSz" fact="0.2"/>
              <dgm:constr type="rMarg" refType="primFontSz" fact="0.2"/>
            </dgm:constrLst>
            <dgm:ruleLst>
              <dgm:rule type="primFontSz" val="5" fact="NaN" max="NaN"/>
            </dgm:ruleLst>
          </dgm:layoutNode>
          <dgm:choose name="Name59">
            <dgm:if name="Name60" axis="ch" ptType="node" func="cnt" op="gte" val="1">
              <dgm:layoutNode name="cycle_1">
                <dgm:choose name="Name61">
                  <dgm:if name="Name62" func="var" arg="dir" op="equ" val="norm">
                    <dgm:choose name="Name63">
                      <dgm:if name="Name64" axis="ch" ptType="node" func="cnt" op="equ" val="1">
                        <dgm:choose name="Name65">
                          <dgm:if name="Name66" axis="ch ch" ptType="node node" st="1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67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68">
                            <dgm:alg type="cycle">
                              <dgm:param type="ctrShpMap" val="fNode"/>
                              <dgm:param type="stAng" val="0"/>
                              <dgm:param type="spanAng" val="180"/>
                            </dgm:alg>
                          </dgm:else>
                        </dgm:choose>
                      </dgm:if>
                      <dgm:if name="Name69" axis="ch" ptType="node" func="cnt" op="equ" val="2">
                        <dgm:choose name="Name70">
                          <dgm:if name="Name7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3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4" axis="ch" ptType="node" func="cnt" op="equ" val="3">
                        <dgm:choose name="Name75">
                          <dgm:if name="Name7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8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9" axis="ch" ptType="node" func="cnt" op="equ" val="4">
                        <dgm:choose name="Name80">
                          <dgm:if name="Name8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3">
                            <dgm:alg type="cycle">
                              <dgm:param type="ctrShpMap" val="fNode"/>
                              <dgm:param type="stAng" val="292.5"/>
                              <dgm:param type="spanAng" val="135"/>
                            </dgm:alg>
                          </dgm:else>
                        </dgm:choose>
                      </dgm:if>
                      <dgm:if name="Name84" axis="ch" ptType="node" func="cnt" op="equ" val="5">
                        <dgm:choose name="Name85">
                          <dgm:if name="Name8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89" axis="ch" ptType="node" func="cnt" op="equ" val="6">
                        <dgm:choose name="Name90">
                          <dgm:if name="Name9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94" axis="ch" ptType="node" func="cnt" op="gte" val="7">
                        <dgm:choose name="Name95">
                          <dgm:if name="Name9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99"/>
                    </dgm:choose>
                  </dgm:if>
                  <dgm:else name="Name100">
                    <dgm:choose name="Name101">
                      <dgm:if name="Name102" axis="ch" ptType="node" func="cnt" op="equ" val="1">
                        <dgm:choose name="Name103">
                          <dgm:if name="Name104" axis="ch ch" ptType="node node" st="1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05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06">
                            <dgm:alg type="cycle">
                              <dgm:param type="ctrShpMap" val="fNode"/>
                              <dgm:param type="stAng" val="0"/>
                              <dgm:param type="spanAng" val="-180"/>
                            </dgm:alg>
                          </dgm:else>
                        </dgm:choose>
                      </dgm:if>
                      <dgm:if name="Name107" axis="ch" ptType="node" func="cnt" op="equ" val="2">
                        <dgm:choose name="Name108">
                          <dgm:if name="Name10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1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2" axis="ch" ptType="node" func="cnt" op="equ" val="3">
                        <dgm:choose name="Name113">
                          <dgm:if name="Name11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6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7" axis="ch" ptType="node" func="cnt" op="equ" val="4">
                        <dgm:choose name="Name118">
                          <dgm:if name="Name11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1">
                            <dgm:alg type="cycle">
                              <dgm:param type="ctrShpMap" val="fNode"/>
                              <dgm:param type="stAng" val="67.5"/>
                              <dgm:param type="spanAng" val="-135"/>
                            </dgm:alg>
                          </dgm:else>
                        </dgm:choose>
                      </dgm:if>
                      <dgm:if name="Name122" axis="ch" ptType="node" func="cnt" op="equ" val="5">
                        <dgm:choose name="Name123">
                          <dgm:if name="Name12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27" axis="ch" ptType="node" func="cnt" op="equ" val="6">
                        <dgm:choose name="Name128">
                          <dgm:if name="Name12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32" axis="ch" ptType="node" func="cnt" op="gte" val="7">
                        <dgm:choose name="Name133">
                          <dgm:if name="Name13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137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138" axis="ch" ptType="node" cnt="1">
                  <dgm:layoutNode name="childCenter1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139" axis="ch">
                    <dgm:forEach name="Name140" axis="self" ptType="parTrans">
                      <dgm:layoutNode name="Name141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142" axis="self" ptType="node">
                      <dgm:layoutNode name="text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143" axis="ch" ptType="parTrans" cnt="1">
                <dgm:layoutNode name="Name144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1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145"/>
          </dgm:choose>
          <dgm:choose name="Name146">
            <dgm:if name="Name147" axis="ch" ptType="node" func="cnt" op="gte" val="2">
              <dgm:layoutNode name="cycle_2">
                <dgm:choose name="Name148">
                  <dgm:if name="Name149" func="var" arg="dir" op="equ" val="norm">
                    <dgm:choose name="Name150">
                      <dgm:if name="Name151" axis="ch" ptType="node" func="cnt" op="equ" val="2">
                        <dgm:choose name="Name152">
                          <dgm:if name="Name153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54" axis="ch ch" ptType="node node" st="2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155">
                            <dgm:alg type="cycle">
                              <dgm:param type="ctrShpMap" val="fNode"/>
                              <dgm:param type="stAng" val="90"/>
                              <dgm:param type="spanAng" val="180"/>
                            </dgm:alg>
                          </dgm:else>
                        </dgm:choose>
                      </dgm:if>
                      <dgm:if name="Name156" axis="ch" ptType="node" func="cnt" op="equ" val="3">
                        <dgm:choose name="Name157">
                          <dgm:if name="Name158" axis="ch ch" ptType="node node" st="2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159" axis="ch ch" ptType="node node" st="2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  <dgm:param type="horzAlign" val="r"/>
                              <dgm:param type="vertAlign" val="b"/>
                            </dgm:alg>
                          </dgm:if>
                          <dgm:else name="Name160">
                            <dgm:alg type="cycle">
                              <dgm:param type="ctrShpMap" val="fNode"/>
                              <dgm:param type="stAng" val="30"/>
                              <dgm:param type="spanAng" val="180"/>
                            </dgm:alg>
                          </dgm:else>
                        </dgm:choose>
                      </dgm:if>
                      <dgm:if name="Name161" axis="ch" ptType="node" func="cnt" op="equ" val="4">
                        <dgm:choose name="Name162">
                          <dgm:if name="Name163" axis="ch ch" ptType="node node" st="2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164" axis="ch ch" ptType="node node" st="2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165">
                            <dgm:alg type="cycle">
                              <dgm:param type="ctrShpMap" val="fNode"/>
                              <dgm:param type="stAng" val="22.5"/>
                              <dgm:param type="spanAng" val="135"/>
                            </dgm:alg>
                          </dgm:else>
                        </dgm:choose>
                      </dgm:if>
                      <dgm:if name="Name166" axis="ch" ptType="node" func="cnt" op="equ" val="5">
                        <dgm:choose name="Name167">
                          <dgm:if name="Name168" axis="ch ch" ptType="node node" st="2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169" axis="ch ch" ptType="node node" st="2 1" cnt="1 0" func="cnt" op="equ" val="2">
                            <dgm:alg type="cycle">
                              <dgm:param type="ctrShpMap" val="fNode"/>
                              <dgm:param type="stAng" val="27"/>
                              <dgm:param type="spanAng" val="90"/>
                            </dgm:alg>
                          </dgm:if>
                          <dgm:else name="Name17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1" axis="ch" ptType="node" func="cnt" op="equ" val="6">
                        <dgm:choose name="Name172">
                          <dgm:if name="Name173" axis="ch ch" ptType="node node" st="2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174" axis="ch ch" ptType="node node" st="2 1" cnt="1 0" func="cnt" op="equ" val="2">
                            <dgm:alg type="cycle">
                              <dgm:param type="ctrShpMap" val="fNode"/>
                              <dgm:param type="stAng" val="15"/>
                              <dgm:param type="spanAng" val="90"/>
                            </dgm:alg>
                          </dgm:if>
                          <dgm:else name="Name175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6" axis="ch" ptType="node" func="cnt" op="gte" val="7">
                        <dgm:choose name="Name177">
                          <dgm:if name="Name178" axis="ch ch" ptType="node node" st="2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179" axis="ch ch" ptType="node node" st="2 1" cnt="1 0" func="cnt" op="equ" val="2">
                            <dgm:alg type="cycle">
                              <dgm:param type="ctrShpMap" val="fNode"/>
                              <dgm:param type="stAng" val="6"/>
                              <dgm:param type="spanAng" val="90"/>
                            </dgm:alg>
                          </dgm:if>
                          <dgm:else name="Name18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181"/>
                    </dgm:choose>
                  </dgm:if>
                  <dgm:else name="Name182">
                    <dgm:choose name="Name183">
                      <dgm:if name="Name184" axis="ch" ptType="node" func="cnt" op="equ" val="2">
                        <dgm:choose name="Name185">
                          <dgm:if name="Name186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87" axis="ch ch" ptType="node node" st="2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188">
                            <dgm:alg type="cycle">
                              <dgm:param type="ctrShpMap" val="fNode"/>
                              <dgm:param type="stAng" val="270"/>
                              <dgm:param type="spanAng" val="-180"/>
                            </dgm:alg>
                          </dgm:else>
                        </dgm:choose>
                      </dgm:if>
                      <dgm:if name="Name189" axis="ch" ptType="node" func="cnt" op="equ" val="3">
                        <dgm:choose name="Name190">
                          <dgm:if name="Name191" axis="ch ch" ptType="node node" st="2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192" axis="ch ch" ptType="node node" st="2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  <dgm:param type="horzAlign" val="l"/>
                              <dgm:param type="vertAlign" val="b"/>
                            </dgm:alg>
                          </dgm:if>
                          <dgm:else name="Name193">
                            <dgm:alg type="cycle">
                              <dgm:param type="ctrShpMap" val="fNode"/>
                              <dgm:param type="stAng" val="330"/>
                              <dgm:param type="spanAng" val="-180"/>
                            </dgm:alg>
                          </dgm:else>
                        </dgm:choose>
                      </dgm:if>
                      <dgm:if name="Name194" axis="ch" ptType="node" func="cnt" op="equ" val="4">
                        <dgm:choose name="Name195">
                          <dgm:if name="Name196" axis="ch ch" ptType="node node" st="2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97" axis="ch ch" ptType="node node" st="2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98">
                            <dgm:alg type="cycle">
                              <dgm:param type="ctrShpMap" val="fNode"/>
                              <dgm:param type="stAng" val="337.5"/>
                              <dgm:param type="spanAng" val="-135"/>
                            </dgm:alg>
                          </dgm:else>
                        </dgm:choose>
                      </dgm:if>
                      <dgm:if name="Name199" axis="ch" ptType="node" func="cnt" op="equ" val="5">
                        <dgm:choose name="Name200">
                          <dgm:if name="Name201" axis="ch ch" ptType="node node" st="2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202" axis="ch ch" ptType="node node" st="2 1" cnt="1 0" func="cnt" op="equ" val="2">
                            <dgm:alg type="cycle">
                              <dgm:param type="ctrShpMap" val="fNode"/>
                              <dgm:param type="stAng" val="333"/>
                              <dgm:param type="spanAng" val="-90"/>
                            </dgm:alg>
                          </dgm:if>
                          <dgm:else name="Name20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4" axis="ch" ptType="node" func="cnt" op="equ" val="6">
                        <dgm:choose name="Name205">
                          <dgm:if name="Name206" axis="ch ch" ptType="node node" st="2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207" axis="ch ch" ptType="node node" st="2 1" cnt="1 0" func="cnt" op="equ" val="2">
                            <dgm:alg type="cycle">
                              <dgm:param type="ctrShpMap" val="fNode"/>
                              <dgm:param type="stAng" val="345"/>
                              <dgm:param type="spanAng" val="-90"/>
                            </dgm:alg>
                          </dgm:if>
                          <dgm:else name="Name20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9" axis="ch" ptType="node" func="cnt" op="gte" val="7">
                        <dgm:choose name="Name210">
                          <dgm:if name="Name211" axis="ch ch" ptType="node node" st="2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212" axis="ch ch" ptType="node node" st="2 1" cnt="1 0" func="cnt" op="equ" val="2">
                            <dgm:alg type="cycle">
                              <dgm:param type="ctrShpMap" val="fNode"/>
                              <dgm:param type="stAng" val="353"/>
                              <dgm:param type="spanAng" val="-90"/>
                            </dgm:alg>
                          </dgm:if>
                          <dgm:else name="Name21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14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15" axis="ch" ptType="node" st="2" cnt="1">
                  <dgm:layoutNode name="childCenter2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16" axis="ch">
                    <dgm:forEach name="Name217" axis="self" ptType="parTrans">
                      <dgm:layoutNode name="Name218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19" axis="self" ptType="node">
                      <dgm:layoutNode name="text2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20" axis="ch" ptType="parTrans" st="2" cnt="1">
                <dgm:layoutNode name="Name221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22"/>
          </dgm:choose>
          <dgm:choose name="Name223">
            <dgm:if name="Name224" axis="ch" ptType="node" func="cnt" op="gte" val="3">
              <dgm:layoutNode name="cycle_3">
                <dgm:choose name="Name225">
                  <dgm:if name="Name226" func="var" arg="dir" op="equ" val="norm">
                    <dgm:choose name="Name227">
                      <dgm:if name="Name228" axis="ch" ptType="node" func="cnt" op="equ" val="3">
                        <dgm:choose name="Name229">
                          <dgm:if name="Name230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231" axis="ch ch" ptType="node node" st="3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  <dgm:param type="horzAlign" val="l"/>
                              <dgm:param type="vertAlign" val="b"/>
                            </dgm:alg>
                          </dgm:if>
                          <dgm:else name="Name232">
                            <dgm:alg type="cycle">
                              <dgm:param type="ctrShpMap" val="fNode"/>
                              <dgm:param type="stAng" val="150"/>
                              <dgm:param type="spanAng" val="180"/>
                            </dgm:alg>
                          </dgm:else>
                        </dgm:choose>
                      </dgm:if>
                      <dgm:if name="Name233" axis="ch" ptType="node" func="cnt" op="equ" val="4">
                        <dgm:choose name="Name234">
                          <dgm:if name="Name235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36" axis="ch ch" ptType="node node" st="3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237">
                            <dgm:alg type="cycle">
                              <dgm:param type="ctrShpMap" val="fNode"/>
                              <dgm:param type="stAng" val="112.5"/>
                              <dgm:param type="spanAng" val="135"/>
                            </dgm:alg>
                          </dgm:else>
                        </dgm:choose>
                      </dgm:if>
                      <dgm:if name="Name238" axis="ch" ptType="node" func="cnt" op="equ" val="5">
                        <dgm:choose name="Name239">
                          <dgm:if name="Name240" axis="ch ch" ptType="node node" st="3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241" axis="ch ch" ptType="node node" st="3 1" cnt="1 0" func="cnt" op="equ" val="2">
                            <dgm:alg type="cycle">
                              <dgm:param type="ctrShpMap" val="fNode"/>
                              <dgm:param type="stAng" val="99"/>
                              <dgm:param type="spanAng" val="90"/>
                            </dgm:alg>
                          </dgm:if>
                          <dgm:else name="Name24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3" axis="ch" ptType="node" func="cnt" op="equ" val="6">
                        <dgm:choose name="Name244">
                          <dgm:if name="Name245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246" axis="ch ch" ptType="node node" st="3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</dgm:alg>
                          </dgm:if>
                          <dgm:else name="Name247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8" axis="ch" ptType="node" func="cnt" op="gte" val="7">
                        <dgm:choose name="Name249">
                          <dgm:if name="Name250" axis="ch ch" ptType="node node" st="3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251" axis="ch ch" ptType="node node" st="3 1" cnt="1 0" func="cnt" op="equ" val="2">
                            <dgm:alg type="cycle">
                              <dgm:param type="ctrShpMap" val="fNode"/>
                              <dgm:param type="stAng" val="57"/>
                              <dgm:param type="spanAng" val="90"/>
                            </dgm:alg>
                          </dgm:if>
                          <dgm:else name="Name25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253"/>
                    </dgm:choose>
                  </dgm:if>
                  <dgm:else name="Name254">
                    <dgm:choose name="Name255">
                      <dgm:if name="Name256" axis="ch" ptType="node" func="cnt" op="equ" val="3">
                        <dgm:choose name="Name257">
                          <dgm:if name="Name258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259" axis="ch ch" ptType="node node" st="3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  <dgm:param type="horzAlign" val="r"/>
                              <dgm:param type="vertAlign" val="b"/>
                            </dgm:alg>
                          </dgm:if>
                          <dgm:else name="Name260">
                            <dgm:alg type="cycle">
                              <dgm:param type="ctrShpMap" val="fNode"/>
                              <dgm:param type="stAng" val="210"/>
                              <dgm:param type="spanAng" val="-180"/>
                            </dgm:alg>
                          </dgm:else>
                        </dgm:choose>
                      </dgm:if>
                      <dgm:if name="Name261" axis="ch" ptType="node" func="cnt" op="equ" val="4">
                        <dgm:choose name="Name262">
                          <dgm:if name="Name263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64" axis="ch ch" ptType="node node" st="3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265">
                            <dgm:alg type="cycle">
                              <dgm:param type="ctrShpMap" val="fNode"/>
                              <dgm:param type="stAng" val="247.5"/>
                              <dgm:param type="spanAng" val="-135"/>
                            </dgm:alg>
                          </dgm:else>
                        </dgm:choose>
                      </dgm:if>
                      <dgm:if name="Name266" axis="ch" ptType="node" func="cnt" op="equ" val="5">
                        <dgm:choose name="Name267">
                          <dgm:if name="Name268" axis="ch ch" ptType="node node" st="3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269" axis="ch ch" ptType="node node" st="3 1" cnt="1 0" func="cnt" op="equ" val="2">
                            <dgm:alg type="cycle">
                              <dgm:param type="ctrShpMap" val="fNode"/>
                              <dgm:param type="stAng" val="261"/>
                              <dgm:param type="spanAng" val="-90"/>
                            </dgm:alg>
                          </dgm:if>
                          <dgm:else name="Name27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1" axis="ch" ptType="node" func="cnt" op="equ" val="6">
                        <dgm:choose name="Name272">
                          <dgm:if name="Name273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274" axis="ch ch" ptType="node node" st="3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</dgm:alg>
                          </dgm:if>
                          <dgm:else name="Name275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6" axis="ch" ptType="node" func="cnt" op="gte" val="7">
                        <dgm:choose name="Name277">
                          <dgm:if name="Name278" axis="ch ch" ptType="node node" st="3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279" axis="ch ch" ptType="node node" st="3 1" cnt="1 0" func="cnt" op="equ" val="2">
                            <dgm:alg type="cycle">
                              <dgm:param type="ctrShpMap" val="fNode"/>
                              <dgm:param type="stAng" val="302"/>
                              <dgm:param type="spanAng" val="-90"/>
                            </dgm:alg>
                          </dgm:if>
                          <dgm:else name="Name28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81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82" axis="ch" ptType="node" st="3" cnt="1">
                  <dgm:layoutNode name="childCenter3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83" axis="ch">
                    <dgm:forEach name="Name284" axis="self" ptType="parTrans">
                      <dgm:layoutNode name="Name285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86" axis="self" ptType="node">
                      <dgm:layoutNode name="text3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87" axis="ch" ptType="parTrans" st="3" cnt="1">
                <dgm:layoutNode name="Name288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3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89"/>
          </dgm:choose>
          <dgm:choose name="Name290">
            <dgm:if name="Name291" axis="ch" ptType="node" func="cnt" op="gte" val="4">
              <dgm:layoutNode name="cycle_4">
                <dgm:choose name="Name292">
                  <dgm:if name="Name293" func="var" arg="dir" op="equ" val="norm">
                    <dgm:choose name="Name294">
                      <dgm:if name="Name295" axis="ch" ptType="node" func="cnt" op="equ" val="4">
                        <dgm:choose name="Name296">
                          <dgm:if name="Name297" axis="ch ch" ptType="node node" st="4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298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90"/>
                            </dgm:alg>
                          </dgm:if>
                          <dgm:else name="Name299">
                            <dgm:alg type="cycle">
                              <dgm:param type="ctrShpMap" val="fNode"/>
                              <dgm:param type="stAng" val="202.5"/>
                              <dgm:param type="spanAng" val="135"/>
                            </dgm:alg>
                          </dgm:else>
                        </dgm:choose>
                      </dgm:if>
                      <dgm:if name="Name300" axis="ch" ptType="node" func="cnt" op="equ" val="5">
                        <dgm:choose name="Name301">
                          <dgm:if name="Name302" axis="ch ch" ptType="node node" st="4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303" axis="ch ch" ptType="node node" st="4 1" cnt="1 0" func="cnt" op="equ" val="2">
                            <dgm:alg type="cycle">
                              <dgm:param type="ctrShpMap" val="fNode"/>
                              <dgm:param type="stAng" val="171"/>
                              <dgm:param type="spanAng" val="90"/>
                            </dgm:alg>
                          </dgm:if>
                          <dgm:else name="Name30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05" axis="ch" ptType="node" func="cnt" op="equ" val="6">
                        <dgm:choose name="Name306">
                          <dgm:if name="Name307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08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309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10" axis="ch" ptType="node" func="cnt" op="gte" val="7">
                        <dgm:choose name="Name311">
                          <dgm:if name="Name312" axis="ch ch" ptType="node node" st="4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13" axis="ch ch" ptType="node node" st="4 1" cnt="1 0" func="cnt" op="equ" val="2">
                            <dgm:alg type="cycle">
                              <dgm:param type="ctrShpMap" val="fNode"/>
                              <dgm:param type="stAng" val="109"/>
                              <dgm:param type="spanAng" val="90"/>
                            </dgm:alg>
                          </dgm:if>
                          <dgm:else name="Name31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15"/>
                    </dgm:choose>
                  </dgm:if>
                  <dgm:else name="Name316">
                    <dgm:choose name="Name317">
                      <dgm:if name="Name318" axis="ch" ptType="node" func="cnt" op="equ" val="4">
                        <dgm:choose name="Name319">
                          <dgm:if name="Name320" axis="ch ch" ptType="node node" st="4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321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-90"/>
                            </dgm:alg>
                          </dgm:if>
                          <dgm:else name="Name322">
                            <dgm:alg type="cycle">
                              <dgm:param type="ctrShpMap" val="fNode"/>
                              <dgm:param type="stAng" val="157.5"/>
                              <dgm:param type="spanAng" val="-135"/>
                            </dgm:alg>
                          </dgm:else>
                        </dgm:choose>
                      </dgm:if>
                      <dgm:if name="Name323" axis="ch" ptType="node" func="cnt" op="equ" val="5">
                        <dgm:choose name="Name324">
                          <dgm:if name="Name325" axis="ch ch" ptType="node node" st="4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326" axis="ch ch" ptType="node node" st="4 1" cnt="1 0" func="cnt" op="equ" val="2">
                            <dgm:alg type="cycle">
                              <dgm:param type="ctrShpMap" val="fNode"/>
                              <dgm:param type="stAng" val="189"/>
                              <dgm:param type="spanAng" val="-90"/>
                            </dgm:alg>
                          </dgm:if>
                          <dgm:else name="Name32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28" axis="ch" ptType="node" func="cnt" op="equ" val="6">
                        <dgm:choose name="Name329">
                          <dgm:if name="Name330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31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332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33" axis="ch" ptType="node" func="cnt" op="gte" val="7">
                        <dgm:choose name="Name334">
                          <dgm:if name="Name335" axis="ch ch" ptType="node node" st="4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36" axis="ch ch" ptType="node node" st="4 1" cnt="1 0" func="cnt" op="equ" val="2">
                            <dgm:alg type="cycle">
                              <dgm:param type="ctrShpMap" val="fNode"/>
                              <dgm:param type="stAng" val="250"/>
                              <dgm:param type="spanAng" val="-90"/>
                            </dgm:alg>
                          </dgm:if>
                          <dgm:else name="Name33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38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39" axis="ch" ptType="node" st="4" cnt="1">
                  <dgm:layoutNode name="childCenter4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40" axis="ch">
                    <dgm:forEach name="Name341" axis="self" ptType="parTrans">
                      <dgm:layoutNode name="Name342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43" axis="self" ptType="node">
                      <dgm:layoutNode name="text4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44" axis="ch" ptType="parTrans" st="4" cnt="1">
                <dgm:layoutNode name="Name345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4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46"/>
          </dgm:choose>
          <dgm:choose name="Name347">
            <dgm:if name="Name348" axis="ch" ptType="node" func="cnt" op="gte" val="5">
              <dgm:layoutNode name="cycle_5">
                <dgm:choose name="Name349">
                  <dgm:if name="Name350" func="var" arg="dir" op="equ" val="norm">
                    <dgm:choose name="Name351">
                      <dgm:if name="Name352" axis="ch" ptType="node" func="cnt" op="equ" val="5">
                        <dgm:choose name="Name353">
                          <dgm:if name="Name354" axis="ch ch" ptType="node node" st="5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355" axis="ch ch" ptType="node node" st="5 1" cnt="1 0" func="cnt" op="equ" val="2">
                            <dgm:alg type="cycle">
                              <dgm:param type="ctrShpMap" val="fNode"/>
                              <dgm:param type="stAng" val="243"/>
                              <dgm:param type="spanAng" val="90"/>
                            </dgm:alg>
                          </dgm:if>
                          <dgm:else name="Name35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57" axis="ch" ptType="node" func="cnt" op="equ" val="6">
                        <dgm:choose name="Name358">
                          <dgm:if name="Name359" axis="ch ch" ptType="node node" st="5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360" axis="ch ch" ptType="node node" st="5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</dgm:alg>
                          </dgm:if>
                          <dgm:else name="Name361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62" axis="ch" ptType="node" func="cnt" op="gte" val="7">
                        <dgm:choose name="Name363">
                          <dgm:if name="Name364" axis="ch ch" ptType="node node" st="5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65" axis="ch ch" ptType="node node" st="5 1" cnt="1 0" func="cnt" op="equ" val="2">
                            <dgm:alg type="cycle">
                              <dgm:param type="ctrShpMap" val="fNode"/>
                              <dgm:param type="stAng" val="160"/>
                              <dgm:param type="spanAng" val="90"/>
                            </dgm:alg>
                          </dgm:if>
                          <dgm:else name="Name36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67"/>
                    </dgm:choose>
                  </dgm:if>
                  <dgm:else name="Name368">
                    <dgm:choose name="Name369">
                      <dgm:if name="Name370" axis="ch" ptType="node" func="cnt" op="equ" val="5">
                        <dgm:choose name="Name371">
                          <dgm:if name="Name372" axis="ch ch" ptType="node node" st="5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373" axis="ch ch" ptType="node node" st="5 1" cnt="1 0" func="cnt" op="equ" val="2">
                            <dgm:alg type="cycle">
                              <dgm:param type="ctrShpMap" val="fNode"/>
                              <dgm:param type="stAng" val="117"/>
                              <dgm:param type="spanAng" val="-90"/>
                            </dgm:alg>
                          </dgm:if>
                          <dgm:else name="Name37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75" axis="ch" ptType="node" func="cnt" op="equ" val="6">
                        <dgm:choose name="Name376">
                          <dgm:if name="Name377" axis="ch ch" ptType="node node" st="5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378" axis="ch ch" ptType="node node" st="5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</dgm:alg>
                          </dgm:if>
                          <dgm:else name="Name379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80" axis="ch" ptType="node" func="cnt" op="gte" val="7">
                        <dgm:choose name="Name381">
                          <dgm:if name="Name382" axis="ch ch" ptType="node node" st="5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83" axis="ch ch" ptType="node node" st="5 1" cnt="1 0" func="cnt" op="equ" val="2">
                            <dgm:alg type="cycle">
                              <dgm:param type="ctrShpMap" val="fNode"/>
                              <dgm:param type="stAng" val="199"/>
                              <dgm:param type="spanAng" val="-90"/>
                            </dgm:alg>
                          </dgm:if>
                          <dgm:else name="Name38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85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86" axis="ch" ptType="node" st="5" cnt="1">
                  <dgm:layoutNode name="childCenter5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87" axis="ch">
                    <dgm:forEach name="Name388" axis="self" ptType="parTrans">
                      <dgm:layoutNode name="Name389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90" axis="self" ptType="node">
                      <dgm:layoutNode name="text5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91" axis="ch" ptType="parTrans" st="5" cnt="1">
                <dgm:layoutNode name="Name392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5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93"/>
          </dgm:choose>
          <dgm:choose name="Name394">
            <dgm:if name="Name395" axis="ch" ptType="node" func="cnt" op="gte" val="6">
              <dgm:layoutNode name="cycle_6">
                <dgm:choose name="Name396">
                  <dgm:if name="Name397" func="var" arg="dir" op="equ" val="norm">
                    <dgm:choose name="Name398">
                      <dgm:if name="Name399" axis="ch" ptType="node" func="cnt" op="equ" val="6">
                        <dgm:choose name="Name400">
                          <dgm:if name="Name401" axis="ch ch" ptType="node node" st="6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402" axis="ch ch" ptType="node node" st="6 1" cnt="1 0" func="cnt" op="equ" val="2">
                            <dgm:alg type="cycle">
                              <dgm:param type="ctrShpMap" val="fNode"/>
                              <dgm:param type="stAng" val="255"/>
                              <dgm:param type="spanAng" val="90"/>
                            </dgm:alg>
                          </dgm:if>
                          <dgm:else name="Name40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404" axis="ch" ptType="node" func="cnt" op="gte" val="7">
                        <dgm:choose name="Name405">
                          <dgm:if name="Name406" axis="ch ch" ptType="node node" st="6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407" axis="ch ch" ptType="node node" st="6 1" cnt="1 0" func="cnt" op="equ" val="2">
                            <dgm:alg type="cycle">
                              <dgm:param type="ctrShpMap" val="fNode"/>
                              <dgm:param type="stAng" val="212"/>
                              <dgm:param type="spanAng" val="90"/>
                            </dgm:alg>
                          </dgm:if>
                          <dgm:else name="Name40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09"/>
                    </dgm:choose>
                  </dgm:if>
                  <dgm:else name="Name410">
                    <dgm:choose name="Name411">
                      <dgm:if name="Name412" axis="ch" ptType="node" func="cnt" op="equ" val="6">
                        <dgm:choose name="Name413">
                          <dgm:if name="Name414" axis="ch ch" ptType="node node" st="6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415" axis="ch ch" ptType="node node" st="6 1" cnt="1 0" func="cnt" op="equ" val="2">
                            <dgm:alg type="cycle">
                              <dgm:param type="ctrShpMap" val="fNode"/>
                              <dgm:param type="stAng" val="105"/>
                              <dgm:param type="spanAng" val="-90"/>
                            </dgm:alg>
                          </dgm:if>
                          <dgm:else name="Name41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417" axis="ch" ptType="node" func="cnt" op="gte" val="7">
                        <dgm:choose name="Name418">
                          <dgm:if name="Name419" axis="ch ch" ptType="node node" st="6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420" axis="ch ch" ptType="node node" st="6 1" cnt="1 0" func="cnt" op="equ" val="2">
                            <dgm:alg type="cycle">
                              <dgm:param type="ctrShpMap" val="fNode"/>
                              <dgm:param type="stAng" val="147"/>
                              <dgm:param type="spanAng" val="-90"/>
                            </dgm:alg>
                          </dgm:if>
                          <dgm:else name="Name42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22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23" axis="ch" ptType="node" st="6" cnt="1">
                  <dgm:layoutNode name="childCenter6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24" axis="ch">
                    <dgm:forEach name="Name425" axis="self" ptType="parTrans">
                      <dgm:layoutNode name="Name426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27" axis="self" ptType="node">
                      <dgm:layoutNode name="text6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28" axis="ch" ptType="parTrans" st="6" cnt="1">
                <dgm:layoutNode name="Name429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6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30"/>
          </dgm:choose>
          <dgm:choose name="Name431">
            <dgm:if name="Name432" axis="ch" ptType="node" func="cnt" op="gte" val="7">
              <dgm:layoutNode name="cycle_7">
                <dgm:choose name="Name433">
                  <dgm:if name="Name434" func="var" arg="dir" op="equ" val="norm">
                    <dgm:choose name="Name435">
                      <dgm:if name="Name436" axis="ch" ptType="node" func="cnt" op="gte" val="7">
                        <dgm:choose name="Name437">
                          <dgm:if name="Name438" axis="ch ch" ptType="node node" st="7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439" axis="ch ch" ptType="node node" st="7 1" cnt="1 0" func="cnt" op="equ" val="2">
                            <dgm:alg type="cycle">
                              <dgm:param type="ctrShpMap" val="fNode"/>
                              <dgm:param type="stAng" val="263"/>
                              <dgm:param type="spanAng" val="90"/>
                            </dgm:alg>
                          </dgm:if>
                          <dgm:else name="Name44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41"/>
                    </dgm:choose>
                  </dgm:if>
                  <dgm:else name="Name442">
                    <dgm:choose name="Name443">
                      <dgm:if name="Name444" axis="ch" ptType="node" func="cnt" op="gte" val="7">
                        <dgm:choose name="Name445">
                          <dgm:if name="Name446" axis="ch ch" ptType="node node" st="7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447" axis="ch ch" ptType="node node" st="7 1" cnt="1 0" func="cnt" op="equ" val="2">
                            <dgm:alg type="cycle">
                              <dgm:param type="ctrShpMap" val="fNode"/>
                              <dgm:param type="stAng" val="96"/>
                              <dgm:param type="spanAng" val="-90"/>
                            </dgm:alg>
                          </dgm:if>
                          <dgm:else name="Name44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49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50" axis="ch" ptType="node" st="7" cnt="1">
                  <dgm:layoutNode name="childCenter7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51" axis="ch">
                    <dgm:forEach name="Name452" axis="self" ptType="parTrans">
                      <dgm:layoutNode name="Name453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54" axis="self" ptType="node">
                      <dgm:layoutNode name="text7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55" axis="ch" ptType="parTrans" st="7" cnt="1">
                <dgm:layoutNode name="Name456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7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5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RadialCluster">
  <dgm:title val=""/>
  <dgm:desc val=""/>
  <dgm:catLst>
    <dgm:cat type="relationship" pri="19500"/>
    <dgm:cat type="cycle" pri="1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chMax val="1"/>
      <dgm:chPref val="1"/>
      <dgm:dir/>
      <dgm:animOne val="branch"/>
      <dgm:animLvl val="lvl"/>
    </dgm:varLst>
    <dgm:alg type="composite">
      <dgm:param type="ar" val="1.00"/>
    </dgm:alg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 ch" ptType="node node" cnt="1 0" func="cnt" op="equ" val="1">
            <dgm:constrLst>
              <dgm:constr type="l" for="ch" forName="textCenter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r" for="ch" forName="cycle_1" refType="w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5" axis="ch ch" ptType="node node" cnt="1 0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6" axis="ch ch" ptType="node node" cnt="1 0" func="cnt" op="equ" val="3">
            <dgm:choose name="Name7">
              <dgm:if name="Name8" axis="ch ch ch" ptType="node node node" st="1 2 0" cnt="1 1 0" func="cnt" op="equ" val="1">
                <dgm:choose name="Name9">
                  <dgm:if name="Name10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12">
                <dgm:choose name="Name13">
                  <dgm:if name="Name14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5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16" axis="ch ch" ptType="node node" cnt="1 0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r" for="ch" forName="cycle_2" refType="w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l" for="ch" forName="cycle_4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17" axis="ch ch" ptType="node node" cnt="1 0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r" for="ch" forName="cycle_3" refType="w" fact="0.89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l" for="ch" forName="cycle_4" refType="w" fact="0.11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18" axis="ch ch" ptType="node node" cnt="1 0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r" for="ch" forName="cycle_3" refType="w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l" for="ch" forName="cycle_6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19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r" for="ch" forName="cycle_2" refType="w" fact="0.938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r" for="ch" forName="cycle_3" refType="w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r" for="ch" forName="cycle_4" refType="w" fact="0.8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l" for="ch" forName="cycle_5" refType="w" fact="0.2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l" for="ch" forName="cycle_6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l" for="ch" forName="cycle_7" refType="w" fact="0.062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if>
      <dgm:else name="Name20">
        <dgm:choose name="Name21">
          <dgm:if name="Name22" axis="ch ch" ptType="node node" func="cnt" op="equ" val="1">
            <dgm:constrLst>
              <dgm:constr type="r" for="ch" forName="textCenter" refType="w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l" for="ch" forName="cycle_1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23" axis="ch ch" ptType="node node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24" axis="ch ch" ptType="node node" func="cnt" op="equ" val="3">
            <dgm:choose name="Name25">
              <dgm:if name="Name26" axis="ch ch ch" ptType="node node node" st="1 2 0" cnt="1 1 0" func="cnt" op="equ" val="1">
                <dgm:choose name="Name27">
                  <dgm:if name="Name28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29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30">
                <dgm:choose name="Name31">
                  <dgm:if name="Name32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33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34" axis="ch ch" ptType="node node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l" for="ch" forName="cycle_2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r" for="ch" forName="cycle_4" refType="w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35" axis="ch ch" ptType="node node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l" for="ch" forName="cycle_3" refType="w" fact="0.11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r" for="ch" forName="cycle_4" refType="w" fact="0.89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36" axis="ch ch" ptType="node node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l" for="ch" forName="cycle_3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r" for="ch" forName="cycle_6" refType="w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37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l" for="ch" forName="cycle_2" refType="w" fact="0.062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l" for="ch" forName="cycle_3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l" for="ch" forName="cycle_4" refType="w" fact="0.2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r" for="ch" forName="cycle_5" refType="w" fact="0.8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r" for="ch" forName="cycle_6" refType="w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r" for="ch" forName="cycle_7" refType="w" fact="0.938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else>
    </dgm:choose>
    <dgm:forEach name="Name38" axis="ch" ptType="node" cnt="1">
      <dgm:choose name="Name39">
        <dgm:if name="Name40" axis="des" func="maxDepth" op="lte" val="1">
          <dgm:layoutNode name="singleCycle">
            <dgm:choose name="Name41">
              <dgm:if name="Name42" axis="ch" ptType="node" func="cnt" op="equ" val="1">
                <dgm:choose name="Name43">
                  <dgm:if name="Name44" func="var" arg="dir" op="equ" val="norm">
                    <dgm:alg type="cycle">
                      <dgm:param type="stAng" val="90"/>
                      <dgm:param type="ctrShpMap" val="fNode"/>
                    </dgm:alg>
                  </dgm:if>
                  <dgm:else name="Name45">
                    <dgm:alg type="cycle">
                      <dgm:param type="stAng" val="-90"/>
                      <dgm:param type="spanAng" val="-360"/>
                      <dgm:param type="ctrShpMap" val="fNode"/>
                    </dgm:alg>
                  </dgm:else>
                </dgm:choose>
              </dgm:if>
              <dgm:else name="Name46">
                <dgm:choose name="Name47">
                  <dgm:if name="Name48" func="var" arg="dir" op="equ" val="norm">
                    <dgm:alg type="cycle">
                      <dgm:param type="ctrShpMap" val="fNode"/>
                    </dgm:alg>
                  </dgm:if>
                  <dgm:else name="Name49">
                    <dgm:alg type="cycle">
                      <dgm:param type="spanAng" val="-360"/>
                      <dgm:param type="ctrShpMap" val="fNode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hoose name="Name50">
              <dgm:if name="Name51" axis="ch" ptType="node" func="cnt" op="equ" val="0">
                <dgm:constrLst>
                  <dgm:constr type="w" for="ch" forName="singleCenter" refType="w"/>
                  <dgm:constr type="h" for="ch" forName="singleCenter" refType="w" refFor="ch" refForName="singleCenter"/>
                </dgm:constrLst>
              </dgm:if>
              <dgm:if name="Name52" axis="ch" ptType="node" func="cnt" op="equ" val="1">
                <dgm:constrLst>
                  <dgm:constr type="w" for="ch" forName="singleCenter" refType="w" fact="0.5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if>
              <dgm:else name="Name53">
                <dgm:constrLst>
                  <dgm:constr type="w" for="ch" forName="singleCenter" refType="w" fact="0.3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else>
            </dgm:choose>
            <dgm:layoutNode name="singleCenter" styleLbl="node1">
              <dgm:varLst>
                <dgm:chMax val="7"/>
                <dgm:chPref val="7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self" ptType="node"/>
              <dgm:constrLst>
                <dgm:constr type="tMarg" refType="primFontSz" fact="0.2"/>
                <dgm:constr type="bMarg" refType="primFontSz" fact="0.2"/>
                <dgm:constr type="lMarg" refType="primFontSz" fact="0.2"/>
                <dgm:constr type="rMarg" refType="primFontSz" fact="0.2"/>
              </dgm:constrLst>
              <dgm:ruleLst>
                <dgm:rule type="primFontSz" val="5" fact="NaN" max="NaN"/>
              </dgm:ruleLst>
            </dgm:layoutNode>
            <dgm:forEach name="Name54" axis="ch" cnt="21">
              <dgm:forEach name="Name55" axis="self" ptType="parTrans">
                <dgm:layoutNode name="Name56">
                  <dgm:alg type="conn">
                    <dgm:param type="dim" val="1D"/>
                    <dgm:param type="begPts" val="auto"/>
                    <dgm:param type="endPts" val="auto"/>
                    <dgm:param type="begSty" val="noArr"/>
                    <dgm:param type="endSty" val="noArr"/>
                  </dgm:alg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</dgm:layoutNode>
              </dgm:forEach>
              <dgm:forEach name="Name57" axis="self" ptType="node">
                <dgm:layoutNode name="text0" styleLbl="node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/>
                  </dgm:shape>
                  <dgm:presOf axis="desOrSelf" ptType="node"/>
                  <dgm:constrLst>
                    <dgm:constr type="userS"/>
                    <dgm:constr type="w" refType="userS"/>
                    <dgm:constr type="h" refType="w"/>
                    <dgm:constr type="tMarg" refType="primFontSz" fact="0.2"/>
                    <dgm:constr type="bMarg" refType="primFontSz" fact="0.2"/>
                    <dgm:constr type="lMarg" refType="primFontSz" fact="0.2"/>
                    <dgm:constr type="rMarg" refType="primFontSz" fact="0.2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if>
        <dgm:else name="Name58">
          <dgm:layoutNode name="textCenter" styleLbl="node1">
            <dgm:alg type="tx"/>
            <dgm:shape xmlns:r="http://schemas.openxmlformats.org/officeDocument/2006/relationships" type="roundRect" r:blip="">
              <dgm:adjLst/>
            </dgm:shape>
            <dgm:presOf axis="self" ptType="node"/>
            <dgm:constrLst>
              <dgm:constr type="tMarg" refType="primFontSz" fact="0.2"/>
              <dgm:constr type="bMarg" refType="primFontSz" fact="0.2"/>
              <dgm:constr type="lMarg" refType="primFontSz" fact="0.2"/>
              <dgm:constr type="rMarg" refType="primFontSz" fact="0.2"/>
            </dgm:constrLst>
            <dgm:ruleLst>
              <dgm:rule type="primFontSz" val="5" fact="NaN" max="NaN"/>
            </dgm:ruleLst>
          </dgm:layoutNode>
          <dgm:choose name="Name59">
            <dgm:if name="Name60" axis="ch" ptType="node" func="cnt" op="gte" val="1">
              <dgm:layoutNode name="cycle_1">
                <dgm:choose name="Name61">
                  <dgm:if name="Name62" func="var" arg="dir" op="equ" val="norm">
                    <dgm:choose name="Name63">
                      <dgm:if name="Name64" axis="ch" ptType="node" func="cnt" op="equ" val="1">
                        <dgm:choose name="Name65">
                          <dgm:if name="Name66" axis="ch ch" ptType="node node" st="1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67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68">
                            <dgm:alg type="cycle">
                              <dgm:param type="ctrShpMap" val="fNode"/>
                              <dgm:param type="stAng" val="0"/>
                              <dgm:param type="spanAng" val="180"/>
                            </dgm:alg>
                          </dgm:else>
                        </dgm:choose>
                      </dgm:if>
                      <dgm:if name="Name69" axis="ch" ptType="node" func="cnt" op="equ" val="2">
                        <dgm:choose name="Name70">
                          <dgm:if name="Name7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3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4" axis="ch" ptType="node" func="cnt" op="equ" val="3">
                        <dgm:choose name="Name75">
                          <dgm:if name="Name7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8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9" axis="ch" ptType="node" func="cnt" op="equ" val="4">
                        <dgm:choose name="Name80">
                          <dgm:if name="Name8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3">
                            <dgm:alg type="cycle">
                              <dgm:param type="ctrShpMap" val="fNode"/>
                              <dgm:param type="stAng" val="292.5"/>
                              <dgm:param type="spanAng" val="135"/>
                            </dgm:alg>
                          </dgm:else>
                        </dgm:choose>
                      </dgm:if>
                      <dgm:if name="Name84" axis="ch" ptType="node" func="cnt" op="equ" val="5">
                        <dgm:choose name="Name85">
                          <dgm:if name="Name8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89" axis="ch" ptType="node" func="cnt" op="equ" val="6">
                        <dgm:choose name="Name90">
                          <dgm:if name="Name9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94" axis="ch" ptType="node" func="cnt" op="gte" val="7">
                        <dgm:choose name="Name95">
                          <dgm:if name="Name9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99"/>
                    </dgm:choose>
                  </dgm:if>
                  <dgm:else name="Name100">
                    <dgm:choose name="Name101">
                      <dgm:if name="Name102" axis="ch" ptType="node" func="cnt" op="equ" val="1">
                        <dgm:choose name="Name103">
                          <dgm:if name="Name104" axis="ch ch" ptType="node node" st="1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05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06">
                            <dgm:alg type="cycle">
                              <dgm:param type="ctrShpMap" val="fNode"/>
                              <dgm:param type="stAng" val="0"/>
                              <dgm:param type="spanAng" val="-180"/>
                            </dgm:alg>
                          </dgm:else>
                        </dgm:choose>
                      </dgm:if>
                      <dgm:if name="Name107" axis="ch" ptType="node" func="cnt" op="equ" val="2">
                        <dgm:choose name="Name108">
                          <dgm:if name="Name10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1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2" axis="ch" ptType="node" func="cnt" op="equ" val="3">
                        <dgm:choose name="Name113">
                          <dgm:if name="Name11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6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7" axis="ch" ptType="node" func="cnt" op="equ" val="4">
                        <dgm:choose name="Name118">
                          <dgm:if name="Name11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1">
                            <dgm:alg type="cycle">
                              <dgm:param type="ctrShpMap" val="fNode"/>
                              <dgm:param type="stAng" val="67.5"/>
                              <dgm:param type="spanAng" val="-135"/>
                            </dgm:alg>
                          </dgm:else>
                        </dgm:choose>
                      </dgm:if>
                      <dgm:if name="Name122" axis="ch" ptType="node" func="cnt" op="equ" val="5">
                        <dgm:choose name="Name123">
                          <dgm:if name="Name12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27" axis="ch" ptType="node" func="cnt" op="equ" val="6">
                        <dgm:choose name="Name128">
                          <dgm:if name="Name12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32" axis="ch" ptType="node" func="cnt" op="gte" val="7">
                        <dgm:choose name="Name133">
                          <dgm:if name="Name13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137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138" axis="ch" ptType="node" cnt="1">
                  <dgm:layoutNode name="childCenter1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139" axis="ch">
                    <dgm:forEach name="Name140" axis="self" ptType="parTrans">
                      <dgm:layoutNode name="Name141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142" axis="self" ptType="node">
                      <dgm:layoutNode name="text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143" axis="ch" ptType="parTrans" cnt="1">
                <dgm:layoutNode name="Name144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1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145"/>
          </dgm:choose>
          <dgm:choose name="Name146">
            <dgm:if name="Name147" axis="ch" ptType="node" func="cnt" op="gte" val="2">
              <dgm:layoutNode name="cycle_2">
                <dgm:choose name="Name148">
                  <dgm:if name="Name149" func="var" arg="dir" op="equ" val="norm">
                    <dgm:choose name="Name150">
                      <dgm:if name="Name151" axis="ch" ptType="node" func="cnt" op="equ" val="2">
                        <dgm:choose name="Name152">
                          <dgm:if name="Name153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54" axis="ch ch" ptType="node node" st="2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155">
                            <dgm:alg type="cycle">
                              <dgm:param type="ctrShpMap" val="fNode"/>
                              <dgm:param type="stAng" val="90"/>
                              <dgm:param type="spanAng" val="180"/>
                            </dgm:alg>
                          </dgm:else>
                        </dgm:choose>
                      </dgm:if>
                      <dgm:if name="Name156" axis="ch" ptType="node" func="cnt" op="equ" val="3">
                        <dgm:choose name="Name157">
                          <dgm:if name="Name158" axis="ch ch" ptType="node node" st="2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159" axis="ch ch" ptType="node node" st="2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  <dgm:param type="horzAlign" val="r"/>
                              <dgm:param type="vertAlign" val="b"/>
                            </dgm:alg>
                          </dgm:if>
                          <dgm:else name="Name160">
                            <dgm:alg type="cycle">
                              <dgm:param type="ctrShpMap" val="fNode"/>
                              <dgm:param type="stAng" val="30"/>
                              <dgm:param type="spanAng" val="180"/>
                            </dgm:alg>
                          </dgm:else>
                        </dgm:choose>
                      </dgm:if>
                      <dgm:if name="Name161" axis="ch" ptType="node" func="cnt" op="equ" val="4">
                        <dgm:choose name="Name162">
                          <dgm:if name="Name163" axis="ch ch" ptType="node node" st="2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164" axis="ch ch" ptType="node node" st="2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165">
                            <dgm:alg type="cycle">
                              <dgm:param type="ctrShpMap" val="fNode"/>
                              <dgm:param type="stAng" val="22.5"/>
                              <dgm:param type="spanAng" val="135"/>
                            </dgm:alg>
                          </dgm:else>
                        </dgm:choose>
                      </dgm:if>
                      <dgm:if name="Name166" axis="ch" ptType="node" func="cnt" op="equ" val="5">
                        <dgm:choose name="Name167">
                          <dgm:if name="Name168" axis="ch ch" ptType="node node" st="2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169" axis="ch ch" ptType="node node" st="2 1" cnt="1 0" func="cnt" op="equ" val="2">
                            <dgm:alg type="cycle">
                              <dgm:param type="ctrShpMap" val="fNode"/>
                              <dgm:param type="stAng" val="27"/>
                              <dgm:param type="spanAng" val="90"/>
                            </dgm:alg>
                          </dgm:if>
                          <dgm:else name="Name17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1" axis="ch" ptType="node" func="cnt" op="equ" val="6">
                        <dgm:choose name="Name172">
                          <dgm:if name="Name173" axis="ch ch" ptType="node node" st="2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174" axis="ch ch" ptType="node node" st="2 1" cnt="1 0" func="cnt" op="equ" val="2">
                            <dgm:alg type="cycle">
                              <dgm:param type="ctrShpMap" val="fNode"/>
                              <dgm:param type="stAng" val="15"/>
                              <dgm:param type="spanAng" val="90"/>
                            </dgm:alg>
                          </dgm:if>
                          <dgm:else name="Name175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6" axis="ch" ptType="node" func="cnt" op="gte" val="7">
                        <dgm:choose name="Name177">
                          <dgm:if name="Name178" axis="ch ch" ptType="node node" st="2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179" axis="ch ch" ptType="node node" st="2 1" cnt="1 0" func="cnt" op="equ" val="2">
                            <dgm:alg type="cycle">
                              <dgm:param type="ctrShpMap" val="fNode"/>
                              <dgm:param type="stAng" val="6"/>
                              <dgm:param type="spanAng" val="90"/>
                            </dgm:alg>
                          </dgm:if>
                          <dgm:else name="Name18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181"/>
                    </dgm:choose>
                  </dgm:if>
                  <dgm:else name="Name182">
                    <dgm:choose name="Name183">
                      <dgm:if name="Name184" axis="ch" ptType="node" func="cnt" op="equ" val="2">
                        <dgm:choose name="Name185">
                          <dgm:if name="Name186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87" axis="ch ch" ptType="node node" st="2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188">
                            <dgm:alg type="cycle">
                              <dgm:param type="ctrShpMap" val="fNode"/>
                              <dgm:param type="stAng" val="270"/>
                              <dgm:param type="spanAng" val="-180"/>
                            </dgm:alg>
                          </dgm:else>
                        </dgm:choose>
                      </dgm:if>
                      <dgm:if name="Name189" axis="ch" ptType="node" func="cnt" op="equ" val="3">
                        <dgm:choose name="Name190">
                          <dgm:if name="Name191" axis="ch ch" ptType="node node" st="2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192" axis="ch ch" ptType="node node" st="2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  <dgm:param type="horzAlign" val="l"/>
                              <dgm:param type="vertAlign" val="b"/>
                            </dgm:alg>
                          </dgm:if>
                          <dgm:else name="Name193">
                            <dgm:alg type="cycle">
                              <dgm:param type="ctrShpMap" val="fNode"/>
                              <dgm:param type="stAng" val="330"/>
                              <dgm:param type="spanAng" val="-180"/>
                            </dgm:alg>
                          </dgm:else>
                        </dgm:choose>
                      </dgm:if>
                      <dgm:if name="Name194" axis="ch" ptType="node" func="cnt" op="equ" val="4">
                        <dgm:choose name="Name195">
                          <dgm:if name="Name196" axis="ch ch" ptType="node node" st="2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97" axis="ch ch" ptType="node node" st="2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98">
                            <dgm:alg type="cycle">
                              <dgm:param type="ctrShpMap" val="fNode"/>
                              <dgm:param type="stAng" val="337.5"/>
                              <dgm:param type="spanAng" val="-135"/>
                            </dgm:alg>
                          </dgm:else>
                        </dgm:choose>
                      </dgm:if>
                      <dgm:if name="Name199" axis="ch" ptType="node" func="cnt" op="equ" val="5">
                        <dgm:choose name="Name200">
                          <dgm:if name="Name201" axis="ch ch" ptType="node node" st="2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202" axis="ch ch" ptType="node node" st="2 1" cnt="1 0" func="cnt" op="equ" val="2">
                            <dgm:alg type="cycle">
                              <dgm:param type="ctrShpMap" val="fNode"/>
                              <dgm:param type="stAng" val="333"/>
                              <dgm:param type="spanAng" val="-90"/>
                            </dgm:alg>
                          </dgm:if>
                          <dgm:else name="Name20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4" axis="ch" ptType="node" func="cnt" op="equ" val="6">
                        <dgm:choose name="Name205">
                          <dgm:if name="Name206" axis="ch ch" ptType="node node" st="2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207" axis="ch ch" ptType="node node" st="2 1" cnt="1 0" func="cnt" op="equ" val="2">
                            <dgm:alg type="cycle">
                              <dgm:param type="ctrShpMap" val="fNode"/>
                              <dgm:param type="stAng" val="345"/>
                              <dgm:param type="spanAng" val="-90"/>
                            </dgm:alg>
                          </dgm:if>
                          <dgm:else name="Name20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9" axis="ch" ptType="node" func="cnt" op="gte" val="7">
                        <dgm:choose name="Name210">
                          <dgm:if name="Name211" axis="ch ch" ptType="node node" st="2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212" axis="ch ch" ptType="node node" st="2 1" cnt="1 0" func="cnt" op="equ" val="2">
                            <dgm:alg type="cycle">
                              <dgm:param type="ctrShpMap" val="fNode"/>
                              <dgm:param type="stAng" val="353"/>
                              <dgm:param type="spanAng" val="-90"/>
                            </dgm:alg>
                          </dgm:if>
                          <dgm:else name="Name21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14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15" axis="ch" ptType="node" st="2" cnt="1">
                  <dgm:layoutNode name="childCenter2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16" axis="ch">
                    <dgm:forEach name="Name217" axis="self" ptType="parTrans">
                      <dgm:layoutNode name="Name218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19" axis="self" ptType="node">
                      <dgm:layoutNode name="text2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20" axis="ch" ptType="parTrans" st="2" cnt="1">
                <dgm:layoutNode name="Name221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22"/>
          </dgm:choose>
          <dgm:choose name="Name223">
            <dgm:if name="Name224" axis="ch" ptType="node" func="cnt" op="gte" val="3">
              <dgm:layoutNode name="cycle_3">
                <dgm:choose name="Name225">
                  <dgm:if name="Name226" func="var" arg="dir" op="equ" val="norm">
                    <dgm:choose name="Name227">
                      <dgm:if name="Name228" axis="ch" ptType="node" func="cnt" op="equ" val="3">
                        <dgm:choose name="Name229">
                          <dgm:if name="Name230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231" axis="ch ch" ptType="node node" st="3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  <dgm:param type="horzAlign" val="l"/>
                              <dgm:param type="vertAlign" val="b"/>
                            </dgm:alg>
                          </dgm:if>
                          <dgm:else name="Name232">
                            <dgm:alg type="cycle">
                              <dgm:param type="ctrShpMap" val="fNode"/>
                              <dgm:param type="stAng" val="150"/>
                              <dgm:param type="spanAng" val="180"/>
                            </dgm:alg>
                          </dgm:else>
                        </dgm:choose>
                      </dgm:if>
                      <dgm:if name="Name233" axis="ch" ptType="node" func="cnt" op="equ" val="4">
                        <dgm:choose name="Name234">
                          <dgm:if name="Name235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36" axis="ch ch" ptType="node node" st="3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237">
                            <dgm:alg type="cycle">
                              <dgm:param type="ctrShpMap" val="fNode"/>
                              <dgm:param type="stAng" val="112.5"/>
                              <dgm:param type="spanAng" val="135"/>
                            </dgm:alg>
                          </dgm:else>
                        </dgm:choose>
                      </dgm:if>
                      <dgm:if name="Name238" axis="ch" ptType="node" func="cnt" op="equ" val="5">
                        <dgm:choose name="Name239">
                          <dgm:if name="Name240" axis="ch ch" ptType="node node" st="3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241" axis="ch ch" ptType="node node" st="3 1" cnt="1 0" func="cnt" op="equ" val="2">
                            <dgm:alg type="cycle">
                              <dgm:param type="ctrShpMap" val="fNode"/>
                              <dgm:param type="stAng" val="99"/>
                              <dgm:param type="spanAng" val="90"/>
                            </dgm:alg>
                          </dgm:if>
                          <dgm:else name="Name24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3" axis="ch" ptType="node" func="cnt" op="equ" val="6">
                        <dgm:choose name="Name244">
                          <dgm:if name="Name245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246" axis="ch ch" ptType="node node" st="3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</dgm:alg>
                          </dgm:if>
                          <dgm:else name="Name247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8" axis="ch" ptType="node" func="cnt" op="gte" val="7">
                        <dgm:choose name="Name249">
                          <dgm:if name="Name250" axis="ch ch" ptType="node node" st="3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251" axis="ch ch" ptType="node node" st="3 1" cnt="1 0" func="cnt" op="equ" val="2">
                            <dgm:alg type="cycle">
                              <dgm:param type="ctrShpMap" val="fNode"/>
                              <dgm:param type="stAng" val="57"/>
                              <dgm:param type="spanAng" val="90"/>
                            </dgm:alg>
                          </dgm:if>
                          <dgm:else name="Name25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253"/>
                    </dgm:choose>
                  </dgm:if>
                  <dgm:else name="Name254">
                    <dgm:choose name="Name255">
                      <dgm:if name="Name256" axis="ch" ptType="node" func="cnt" op="equ" val="3">
                        <dgm:choose name="Name257">
                          <dgm:if name="Name258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259" axis="ch ch" ptType="node node" st="3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  <dgm:param type="horzAlign" val="r"/>
                              <dgm:param type="vertAlign" val="b"/>
                            </dgm:alg>
                          </dgm:if>
                          <dgm:else name="Name260">
                            <dgm:alg type="cycle">
                              <dgm:param type="ctrShpMap" val="fNode"/>
                              <dgm:param type="stAng" val="210"/>
                              <dgm:param type="spanAng" val="-180"/>
                            </dgm:alg>
                          </dgm:else>
                        </dgm:choose>
                      </dgm:if>
                      <dgm:if name="Name261" axis="ch" ptType="node" func="cnt" op="equ" val="4">
                        <dgm:choose name="Name262">
                          <dgm:if name="Name263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64" axis="ch ch" ptType="node node" st="3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265">
                            <dgm:alg type="cycle">
                              <dgm:param type="ctrShpMap" val="fNode"/>
                              <dgm:param type="stAng" val="247.5"/>
                              <dgm:param type="spanAng" val="-135"/>
                            </dgm:alg>
                          </dgm:else>
                        </dgm:choose>
                      </dgm:if>
                      <dgm:if name="Name266" axis="ch" ptType="node" func="cnt" op="equ" val="5">
                        <dgm:choose name="Name267">
                          <dgm:if name="Name268" axis="ch ch" ptType="node node" st="3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269" axis="ch ch" ptType="node node" st="3 1" cnt="1 0" func="cnt" op="equ" val="2">
                            <dgm:alg type="cycle">
                              <dgm:param type="ctrShpMap" val="fNode"/>
                              <dgm:param type="stAng" val="261"/>
                              <dgm:param type="spanAng" val="-90"/>
                            </dgm:alg>
                          </dgm:if>
                          <dgm:else name="Name27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1" axis="ch" ptType="node" func="cnt" op="equ" val="6">
                        <dgm:choose name="Name272">
                          <dgm:if name="Name273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274" axis="ch ch" ptType="node node" st="3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</dgm:alg>
                          </dgm:if>
                          <dgm:else name="Name275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6" axis="ch" ptType="node" func="cnt" op="gte" val="7">
                        <dgm:choose name="Name277">
                          <dgm:if name="Name278" axis="ch ch" ptType="node node" st="3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279" axis="ch ch" ptType="node node" st="3 1" cnt="1 0" func="cnt" op="equ" val="2">
                            <dgm:alg type="cycle">
                              <dgm:param type="ctrShpMap" val="fNode"/>
                              <dgm:param type="stAng" val="302"/>
                              <dgm:param type="spanAng" val="-90"/>
                            </dgm:alg>
                          </dgm:if>
                          <dgm:else name="Name28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81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82" axis="ch" ptType="node" st="3" cnt="1">
                  <dgm:layoutNode name="childCenter3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83" axis="ch">
                    <dgm:forEach name="Name284" axis="self" ptType="parTrans">
                      <dgm:layoutNode name="Name285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86" axis="self" ptType="node">
                      <dgm:layoutNode name="text3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87" axis="ch" ptType="parTrans" st="3" cnt="1">
                <dgm:layoutNode name="Name288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3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89"/>
          </dgm:choose>
          <dgm:choose name="Name290">
            <dgm:if name="Name291" axis="ch" ptType="node" func="cnt" op="gte" val="4">
              <dgm:layoutNode name="cycle_4">
                <dgm:choose name="Name292">
                  <dgm:if name="Name293" func="var" arg="dir" op="equ" val="norm">
                    <dgm:choose name="Name294">
                      <dgm:if name="Name295" axis="ch" ptType="node" func="cnt" op="equ" val="4">
                        <dgm:choose name="Name296">
                          <dgm:if name="Name297" axis="ch ch" ptType="node node" st="4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298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90"/>
                            </dgm:alg>
                          </dgm:if>
                          <dgm:else name="Name299">
                            <dgm:alg type="cycle">
                              <dgm:param type="ctrShpMap" val="fNode"/>
                              <dgm:param type="stAng" val="202.5"/>
                              <dgm:param type="spanAng" val="135"/>
                            </dgm:alg>
                          </dgm:else>
                        </dgm:choose>
                      </dgm:if>
                      <dgm:if name="Name300" axis="ch" ptType="node" func="cnt" op="equ" val="5">
                        <dgm:choose name="Name301">
                          <dgm:if name="Name302" axis="ch ch" ptType="node node" st="4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303" axis="ch ch" ptType="node node" st="4 1" cnt="1 0" func="cnt" op="equ" val="2">
                            <dgm:alg type="cycle">
                              <dgm:param type="ctrShpMap" val="fNode"/>
                              <dgm:param type="stAng" val="171"/>
                              <dgm:param type="spanAng" val="90"/>
                            </dgm:alg>
                          </dgm:if>
                          <dgm:else name="Name30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05" axis="ch" ptType="node" func="cnt" op="equ" val="6">
                        <dgm:choose name="Name306">
                          <dgm:if name="Name307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08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309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10" axis="ch" ptType="node" func="cnt" op="gte" val="7">
                        <dgm:choose name="Name311">
                          <dgm:if name="Name312" axis="ch ch" ptType="node node" st="4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13" axis="ch ch" ptType="node node" st="4 1" cnt="1 0" func="cnt" op="equ" val="2">
                            <dgm:alg type="cycle">
                              <dgm:param type="ctrShpMap" val="fNode"/>
                              <dgm:param type="stAng" val="109"/>
                              <dgm:param type="spanAng" val="90"/>
                            </dgm:alg>
                          </dgm:if>
                          <dgm:else name="Name31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15"/>
                    </dgm:choose>
                  </dgm:if>
                  <dgm:else name="Name316">
                    <dgm:choose name="Name317">
                      <dgm:if name="Name318" axis="ch" ptType="node" func="cnt" op="equ" val="4">
                        <dgm:choose name="Name319">
                          <dgm:if name="Name320" axis="ch ch" ptType="node node" st="4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321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-90"/>
                            </dgm:alg>
                          </dgm:if>
                          <dgm:else name="Name322">
                            <dgm:alg type="cycle">
                              <dgm:param type="ctrShpMap" val="fNode"/>
                              <dgm:param type="stAng" val="157.5"/>
                              <dgm:param type="spanAng" val="-135"/>
                            </dgm:alg>
                          </dgm:else>
                        </dgm:choose>
                      </dgm:if>
                      <dgm:if name="Name323" axis="ch" ptType="node" func="cnt" op="equ" val="5">
                        <dgm:choose name="Name324">
                          <dgm:if name="Name325" axis="ch ch" ptType="node node" st="4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326" axis="ch ch" ptType="node node" st="4 1" cnt="1 0" func="cnt" op="equ" val="2">
                            <dgm:alg type="cycle">
                              <dgm:param type="ctrShpMap" val="fNode"/>
                              <dgm:param type="stAng" val="189"/>
                              <dgm:param type="spanAng" val="-90"/>
                            </dgm:alg>
                          </dgm:if>
                          <dgm:else name="Name32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28" axis="ch" ptType="node" func="cnt" op="equ" val="6">
                        <dgm:choose name="Name329">
                          <dgm:if name="Name330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31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332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33" axis="ch" ptType="node" func="cnt" op="gte" val="7">
                        <dgm:choose name="Name334">
                          <dgm:if name="Name335" axis="ch ch" ptType="node node" st="4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36" axis="ch ch" ptType="node node" st="4 1" cnt="1 0" func="cnt" op="equ" val="2">
                            <dgm:alg type="cycle">
                              <dgm:param type="ctrShpMap" val="fNode"/>
                              <dgm:param type="stAng" val="250"/>
                              <dgm:param type="spanAng" val="-90"/>
                            </dgm:alg>
                          </dgm:if>
                          <dgm:else name="Name33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38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39" axis="ch" ptType="node" st="4" cnt="1">
                  <dgm:layoutNode name="childCenter4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40" axis="ch">
                    <dgm:forEach name="Name341" axis="self" ptType="parTrans">
                      <dgm:layoutNode name="Name342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43" axis="self" ptType="node">
                      <dgm:layoutNode name="text4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44" axis="ch" ptType="parTrans" st="4" cnt="1">
                <dgm:layoutNode name="Name345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4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46"/>
          </dgm:choose>
          <dgm:choose name="Name347">
            <dgm:if name="Name348" axis="ch" ptType="node" func="cnt" op="gte" val="5">
              <dgm:layoutNode name="cycle_5">
                <dgm:choose name="Name349">
                  <dgm:if name="Name350" func="var" arg="dir" op="equ" val="norm">
                    <dgm:choose name="Name351">
                      <dgm:if name="Name352" axis="ch" ptType="node" func="cnt" op="equ" val="5">
                        <dgm:choose name="Name353">
                          <dgm:if name="Name354" axis="ch ch" ptType="node node" st="5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355" axis="ch ch" ptType="node node" st="5 1" cnt="1 0" func="cnt" op="equ" val="2">
                            <dgm:alg type="cycle">
                              <dgm:param type="ctrShpMap" val="fNode"/>
                              <dgm:param type="stAng" val="243"/>
                              <dgm:param type="spanAng" val="90"/>
                            </dgm:alg>
                          </dgm:if>
                          <dgm:else name="Name35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57" axis="ch" ptType="node" func="cnt" op="equ" val="6">
                        <dgm:choose name="Name358">
                          <dgm:if name="Name359" axis="ch ch" ptType="node node" st="5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360" axis="ch ch" ptType="node node" st="5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</dgm:alg>
                          </dgm:if>
                          <dgm:else name="Name361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62" axis="ch" ptType="node" func="cnt" op="gte" val="7">
                        <dgm:choose name="Name363">
                          <dgm:if name="Name364" axis="ch ch" ptType="node node" st="5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65" axis="ch ch" ptType="node node" st="5 1" cnt="1 0" func="cnt" op="equ" val="2">
                            <dgm:alg type="cycle">
                              <dgm:param type="ctrShpMap" val="fNode"/>
                              <dgm:param type="stAng" val="160"/>
                              <dgm:param type="spanAng" val="90"/>
                            </dgm:alg>
                          </dgm:if>
                          <dgm:else name="Name36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67"/>
                    </dgm:choose>
                  </dgm:if>
                  <dgm:else name="Name368">
                    <dgm:choose name="Name369">
                      <dgm:if name="Name370" axis="ch" ptType="node" func="cnt" op="equ" val="5">
                        <dgm:choose name="Name371">
                          <dgm:if name="Name372" axis="ch ch" ptType="node node" st="5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373" axis="ch ch" ptType="node node" st="5 1" cnt="1 0" func="cnt" op="equ" val="2">
                            <dgm:alg type="cycle">
                              <dgm:param type="ctrShpMap" val="fNode"/>
                              <dgm:param type="stAng" val="117"/>
                              <dgm:param type="spanAng" val="-90"/>
                            </dgm:alg>
                          </dgm:if>
                          <dgm:else name="Name37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75" axis="ch" ptType="node" func="cnt" op="equ" val="6">
                        <dgm:choose name="Name376">
                          <dgm:if name="Name377" axis="ch ch" ptType="node node" st="5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378" axis="ch ch" ptType="node node" st="5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</dgm:alg>
                          </dgm:if>
                          <dgm:else name="Name379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80" axis="ch" ptType="node" func="cnt" op="gte" val="7">
                        <dgm:choose name="Name381">
                          <dgm:if name="Name382" axis="ch ch" ptType="node node" st="5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83" axis="ch ch" ptType="node node" st="5 1" cnt="1 0" func="cnt" op="equ" val="2">
                            <dgm:alg type="cycle">
                              <dgm:param type="ctrShpMap" val="fNode"/>
                              <dgm:param type="stAng" val="199"/>
                              <dgm:param type="spanAng" val="-90"/>
                            </dgm:alg>
                          </dgm:if>
                          <dgm:else name="Name38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85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86" axis="ch" ptType="node" st="5" cnt="1">
                  <dgm:layoutNode name="childCenter5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87" axis="ch">
                    <dgm:forEach name="Name388" axis="self" ptType="parTrans">
                      <dgm:layoutNode name="Name389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90" axis="self" ptType="node">
                      <dgm:layoutNode name="text5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91" axis="ch" ptType="parTrans" st="5" cnt="1">
                <dgm:layoutNode name="Name392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5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93"/>
          </dgm:choose>
          <dgm:choose name="Name394">
            <dgm:if name="Name395" axis="ch" ptType="node" func="cnt" op="gte" val="6">
              <dgm:layoutNode name="cycle_6">
                <dgm:choose name="Name396">
                  <dgm:if name="Name397" func="var" arg="dir" op="equ" val="norm">
                    <dgm:choose name="Name398">
                      <dgm:if name="Name399" axis="ch" ptType="node" func="cnt" op="equ" val="6">
                        <dgm:choose name="Name400">
                          <dgm:if name="Name401" axis="ch ch" ptType="node node" st="6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402" axis="ch ch" ptType="node node" st="6 1" cnt="1 0" func="cnt" op="equ" val="2">
                            <dgm:alg type="cycle">
                              <dgm:param type="ctrShpMap" val="fNode"/>
                              <dgm:param type="stAng" val="255"/>
                              <dgm:param type="spanAng" val="90"/>
                            </dgm:alg>
                          </dgm:if>
                          <dgm:else name="Name40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404" axis="ch" ptType="node" func="cnt" op="gte" val="7">
                        <dgm:choose name="Name405">
                          <dgm:if name="Name406" axis="ch ch" ptType="node node" st="6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407" axis="ch ch" ptType="node node" st="6 1" cnt="1 0" func="cnt" op="equ" val="2">
                            <dgm:alg type="cycle">
                              <dgm:param type="ctrShpMap" val="fNode"/>
                              <dgm:param type="stAng" val="212"/>
                              <dgm:param type="spanAng" val="90"/>
                            </dgm:alg>
                          </dgm:if>
                          <dgm:else name="Name40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09"/>
                    </dgm:choose>
                  </dgm:if>
                  <dgm:else name="Name410">
                    <dgm:choose name="Name411">
                      <dgm:if name="Name412" axis="ch" ptType="node" func="cnt" op="equ" val="6">
                        <dgm:choose name="Name413">
                          <dgm:if name="Name414" axis="ch ch" ptType="node node" st="6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415" axis="ch ch" ptType="node node" st="6 1" cnt="1 0" func="cnt" op="equ" val="2">
                            <dgm:alg type="cycle">
                              <dgm:param type="ctrShpMap" val="fNode"/>
                              <dgm:param type="stAng" val="105"/>
                              <dgm:param type="spanAng" val="-90"/>
                            </dgm:alg>
                          </dgm:if>
                          <dgm:else name="Name41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417" axis="ch" ptType="node" func="cnt" op="gte" val="7">
                        <dgm:choose name="Name418">
                          <dgm:if name="Name419" axis="ch ch" ptType="node node" st="6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420" axis="ch ch" ptType="node node" st="6 1" cnt="1 0" func="cnt" op="equ" val="2">
                            <dgm:alg type="cycle">
                              <dgm:param type="ctrShpMap" val="fNode"/>
                              <dgm:param type="stAng" val="147"/>
                              <dgm:param type="spanAng" val="-90"/>
                            </dgm:alg>
                          </dgm:if>
                          <dgm:else name="Name42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22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23" axis="ch" ptType="node" st="6" cnt="1">
                  <dgm:layoutNode name="childCenter6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24" axis="ch">
                    <dgm:forEach name="Name425" axis="self" ptType="parTrans">
                      <dgm:layoutNode name="Name426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27" axis="self" ptType="node">
                      <dgm:layoutNode name="text6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28" axis="ch" ptType="parTrans" st="6" cnt="1">
                <dgm:layoutNode name="Name429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6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30"/>
          </dgm:choose>
          <dgm:choose name="Name431">
            <dgm:if name="Name432" axis="ch" ptType="node" func="cnt" op="gte" val="7">
              <dgm:layoutNode name="cycle_7">
                <dgm:choose name="Name433">
                  <dgm:if name="Name434" func="var" arg="dir" op="equ" val="norm">
                    <dgm:choose name="Name435">
                      <dgm:if name="Name436" axis="ch" ptType="node" func="cnt" op="gte" val="7">
                        <dgm:choose name="Name437">
                          <dgm:if name="Name438" axis="ch ch" ptType="node node" st="7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439" axis="ch ch" ptType="node node" st="7 1" cnt="1 0" func="cnt" op="equ" val="2">
                            <dgm:alg type="cycle">
                              <dgm:param type="ctrShpMap" val="fNode"/>
                              <dgm:param type="stAng" val="263"/>
                              <dgm:param type="spanAng" val="90"/>
                            </dgm:alg>
                          </dgm:if>
                          <dgm:else name="Name44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41"/>
                    </dgm:choose>
                  </dgm:if>
                  <dgm:else name="Name442">
                    <dgm:choose name="Name443">
                      <dgm:if name="Name444" axis="ch" ptType="node" func="cnt" op="gte" val="7">
                        <dgm:choose name="Name445">
                          <dgm:if name="Name446" axis="ch ch" ptType="node node" st="7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447" axis="ch ch" ptType="node node" st="7 1" cnt="1 0" func="cnt" op="equ" val="2">
                            <dgm:alg type="cycle">
                              <dgm:param type="ctrShpMap" val="fNode"/>
                              <dgm:param type="stAng" val="96"/>
                              <dgm:param type="spanAng" val="-90"/>
                            </dgm:alg>
                          </dgm:if>
                          <dgm:else name="Name44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49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50" axis="ch" ptType="node" st="7" cnt="1">
                  <dgm:layoutNode name="childCenter7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51" axis="ch">
                    <dgm:forEach name="Name452" axis="self" ptType="parTrans">
                      <dgm:layoutNode name="Name453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54" axis="self" ptType="node">
                      <dgm:layoutNode name="text7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55" axis="ch" ptType="parTrans" st="7" cnt="1">
                <dgm:layoutNode name="Name456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7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5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RadialCluster">
  <dgm:title val=""/>
  <dgm:desc val=""/>
  <dgm:catLst>
    <dgm:cat type="relationship" pri="19500"/>
    <dgm:cat type="cycle" pri="1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chMax val="1"/>
      <dgm:chPref val="1"/>
      <dgm:dir/>
      <dgm:animOne val="branch"/>
      <dgm:animLvl val="lvl"/>
    </dgm:varLst>
    <dgm:alg type="composite">
      <dgm:param type="ar" val="1.00"/>
    </dgm:alg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 ch" ptType="node node" cnt="1 0" func="cnt" op="equ" val="1">
            <dgm:constrLst>
              <dgm:constr type="l" for="ch" forName="textCenter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r" for="ch" forName="cycle_1" refType="w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5" axis="ch ch" ptType="node node" cnt="1 0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6" axis="ch ch" ptType="node node" cnt="1 0" func="cnt" op="equ" val="3">
            <dgm:choose name="Name7">
              <dgm:if name="Name8" axis="ch ch ch" ptType="node node node" st="1 2 0" cnt="1 1 0" func="cnt" op="equ" val="1">
                <dgm:choose name="Name9">
                  <dgm:if name="Name10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12">
                <dgm:choose name="Name13">
                  <dgm:if name="Name14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5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16" axis="ch ch" ptType="node node" cnt="1 0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r" for="ch" forName="cycle_2" refType="w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l" for="ch" forName="cycle_4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17" axis="ch ch" ptType="node node" cnt="1 0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r" for="ch" forName="cycle_3" refType="w" fact="0.89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l" for="ch" forName="cycle_4" refType="w" fact="0.11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18" axis="ch ch" ptType="node node" cnt="1 0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r" for="ch" forName="cycle_3" refType="w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l" for="ch" forName="cycle_6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19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r" for="ch" forName="cycle_2" refType="w" fact="0.938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r" for="ch" forName="cycle_3" refType="w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r" for="ch" forName="cycle_4" refType="w" fact="0.8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l" for="ch" forName="cycle_5" refType="w" fact="0.2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l" for="ch" forName="cycle_6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l" for="ch" forName="cycle_7" refType="w" fact="0.062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if>
      <dgm:else name="Name20">
        <dgm:choose name="Name21">
          <dgm:if name="Name22" axis="ch ch" ptType="node node" func="cnt" op="equ" val="1">
            <dgm:constrLst>
              <dgm:constr type="r" for="ch" forName="textCenter" refType="w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l" for="ch" forName="cycle_1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23" axis="ch ch" ptType="node node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24" axis="ch ch" ptType="node node" func="cnt" op="equ" val="3">
            <dgm:choose name="Name25">
              <dgm:if name="Name26" axis="ch ch ch" ptType="node node node" st="1 2 0" cnt="1 1 0" func="cnt" op="equ" val="1">
                <dgm:choose name="Name27">
                  <dgm:if name="Name28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29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30">
                <dgm:choose name="Name31">
                  <dgm:if name="Name32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33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34" axis="ch ch" ptType="node node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l" for="ch" forName="cycle_2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r" for="ch" forName="cycle_4" refType="w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35" axis="ch ch" ptType="node node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l" for="ch" forName="cycle_3" refType="w" fact="0.11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r" for="ch" forName="cycle_4" refType="w" fact="0.89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36" axis="ch ch" ptType="node node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l" for="ch" forName="cycle_3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r" for="ch" forName="cycle_6" refType="w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37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l" for="ch" forName="cycle_2" refType="w" fact="0.062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l" for="ch" forName="cycle_3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l" for="ch" forName="cycle_4" refType="w" fact="0.2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r" for="ch" forName="cycle_5" refType="w" fact="0.8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r" for="ch" forName="cycle_6" refType="w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r" for="ch" forName="cycle_7" refType="w" fact="0.938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else>
    </dgm:choose>
    <dgm:forEach name="Name38" axis="ch" ptType="node" cnt="1">
      <dgm:choose name="Name39">
        <dgm:if name="Name40" axis="des" func="maxDepth" op="lte" val="1">
          <dgm:layoutNode name="singleCycle">
            <dgm:choose name="Name41">
              <dgm:if name="Name42" axis="ch" ptType="node" func="cnt" op="equ" val="1">
                <dgm:choose name="Name43">
                  <dgm:if name="Name44" func="var" arg="dir" op="equ" val="norm">
                    <dgm:alg type="cycle">
                      <dgm:param type="stAng" val="90"/>
                      <dgm:param type="ctrShpMap" val="fNode"/>
                    </dgm:alg>
                  </dgm:if>
                  <dgm:else name="Name45">
                    <dgm:alg type="cycle">
                      <dgm:param type="stAng" val="-90"/>
                      <dgm:param type="spanAng" val="-360"/>
                      <dgm:param type="ctrShpMap" val="fNode"/>
                    </dgm:alg>
                  </dgm:else>
                </dgm:choose>
              </dgm:if>
              <dgm:else name="Name46">
                <dgm:choose name="Name47">
                  <dgm:if name="Name48" func="var" arg="dir" op="equ" val="norm">
                    <dgm:alg type="cycle">
                      <dgm:param type="ctrShpMap" val="fNode"/>
                    </dgm:alg>
                  </dgm:if>
                  <dgm:else name="Name49">
                    <dgm:alg type="cycle">
                      <dgm:param type="spanAng" val="-360"/>
                      <dgm:param type="ctrShpMap" val="fNode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hoose name="Name50">
              <dgm:if name="Name51" axis="ch" ptType="node" func="cnt" op="equ" val="0">
                <dgm:constrLst>
                  <dgm:constr type="w" for="ch" forName="singleCenter" refType="w"/>
                  <dgm:constr type="h" for="ch" forName="singleCenter" refType="w" refFor="ch" refForName="singleCenter"/>
                </dgm:constrLst>
              </dgm:if>
              <dgm:if name="Name52" axis="ch" ptType="node" func="cnt" op="equ" val="1">
                <dgm:constrLst>
                  <dgm:constr type="w" for="ch" forName="singleCenter" refType="w" fact="0.5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if>
              <dgm:else name="Name53">
                <dgm:constrLst>
                  <dgm:constr type="w" for="ch" forName="singleCenter" refType="w" fact="0.3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else>
            </dgm:choose>
            <dgm:layoutNode name="singleCenter" styleLbl="node1">
              <dgm:varLst>
                <dgm:chMax val="7"/>
                <dgm:chPref val="7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self" ptType="node"/>
              <dgm:constrLst>
                <dgm:constr type="tMarg" refType="primFontSz" fact="0.2"/>
                <dgm:constr type="bMarg" refType="primFontSz" fact="0.2"/>
                <dgm:constr type="lMarg" refType="primFontSz" fact="0.2"/>
                <dgm:constr type="rMarg" refType="primFontSz" fact="0.2"/>
              </dgm:constrLst>
              <dgm:ruleLst>
                <dgm:rule type="primFontSz" val="5" fact="NaN" max="NaN"/>
              </dgm:ruleLst>
            </dgm:layoutNode>
            <dgm:forEach name="Name54" axis="ch" cnt="21">
              <dgm:forEach name="Name55" axis="self" ptType="parTrans">
                <dgm:layoutNode name="Name56">
                  <dgm:alg type="conn">
                    <dgm:param type="dim" val="1D"/>
                    <dgm:param type="begPts" val="auto"/>
                    <dgm:param type="endPts" val="auto"/>
                    <dgm:param type="begSty" val="noArr"/>
                    <dgm:param type="endSty" val="noArr"/>
                  </dgm:alg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</dgm:layoutNode>
              </dgm:forEach>
              <dgm:forEach name="Name57" axis="self" ptType="node">
                <dgm:layoutNode name="text0" styleLbl="node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/>
                  </dgm:shape>
                  <dgm:presOf axis="desOrSelf" ptType="node"/>
                  <dgm:constrLst>
                    <dgm:constr type="userS"/>
                    <dgm:constr type="w" refType="userS"/>
                    <dgm:constr type="h" refType="w"/>
                    <dgm:constr type="tMarg" refType="primFontSz" fact="0.2"/>
                    <dgm:constr type="bMarg" refType="primFontSz" fact="0.2"/>
                    <dgm:constr type="lMarg" refType="primFontSz" fact="0.2"/>
                    <dgm:constr type="rMarg" refType="primFontSz" fact="0.2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if>
        <dgm:else name="Name58">
          <dgm:layoutNode name="textCenter" styleLbl="node1">
            <dgm:alg type="tx"/>
            <dgm:shape xmlns:r="http://schemas.openxmlformats.org/officeDocument/2006/relationships" type="roundRect" r:blip="">
              <dgm:adjLst/>
            </dgm:shape>
            <dgm:presOf axis="self" ptType="node"/>
            <dgm:constrLst>
              <dgm:constr type="tMarg" refType="primFontSz" fact="0.2"/>
              <dgm:constr type="bMarg" refType="primFontSz" fact="0.2"/>
              <dgm:constr type="lMarg" refType="primFontSz" fact="0.2"/>
              <dgm:constr type="rMarg" refType="primFontSz" fact="0.2"/>
            </dgm:constrLst>
            <dgm:ruleLst>
              <dgm:rule type="primFontSz" val="5" fact="NaN" max="NaN"/>
            </dgm:ruleLst>
          </dgm:layoutNode>
          <dgm:choose name="Name59">
            <dgm:if name="Name60" axis="ch" ptType="node" func="cnt" op="gte" val="1">
              <dgm:layoutNode name="cycle_1">
                <dgm:choose name="Name61">
                  <dgm:if name="Name62" func="var" arg="dir" op="equ" val="norm">
                    <dgm:choose name="Name63">
                      <dgm:if name="Name64" axis="ch" ptType="node" func="cnt" op="equ" val="1">
                        <dgm:choose name="Name65">
                          <dgm:if name="Name66" axis="ch ch" ptType="node node" st="1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67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68">
                            <dgm:alg type="cycle">
                              <dgm:param type="ctrShpMap" val="fNode"/>
                              <dgm:param type="stAng" val="0"/>
                              <dgm:param type="spanAng" val="180"/>
                            </dgm:alg>
                          </dgm:else>
                        </dgm:choose>
                      </dgm:if>
                      <dgm:if name="Name69" axis="ch" ptType="node" func="cnt" op="equ" val="2">
                        <dgm:choose name="Name70">
                          <dgm:if name="Name7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3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4" axis="ch" ptType="node" func="cnt" op="equ" val="3">
                        <dgm:choose name="Name75">
                          <dgm:if name="Name7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8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9" axis="ch" ptType="node" func="cnt" op="equ" val="4">
                        <dgm:choose name="Name80">
                          <dgm:if name="Name8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3">
                            <dgm:alg type="cycle">
                              <dgm:param type="ctrShpMap" val="fNode"/>
                              <dgm:param type="stAng" val="292.5"/>
                              <dgm:param type="spanAng" val="135"/>
                            </dgm:alg>
                          </dgm:else>
                        </dgm:choose>
                      </dgm:if>
                      <dgm:if name="Name84" axis="ch" ptType="node" func="cnt" op="equ" val="5">
                        <dgm:choose name="Name85">
                          <dgm:if name="Name8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89" axis="ch" ptType="node" func="cnt" op="equ" val="6">
                        <dgm:choose name="Name90">
                          <dgm:if name="Name9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94" axis="ch" ptType="node" func="cnt" op="gte" val="7">
                        <dgm:choose name="Name95">
                          <dgm:if name="Name9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99"/>
                    </dgm:choose>
                  </dgm:if>
                  <dgm:else name="Name100">
                    <dgm:choose name="Name101">
                      <dgm:if name="Name102" axis="ch" ptType="node" func="cnt" op="equ" val="1">
                        <dgm:choose name="Name103">
                          <dgm:if name="Name104" axis="ch ch" ptType="node node" st="1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05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06">
                            <dgm:alg type="cycle">
                              <dgm:param type="ctrShpMap" val="fNode"/>
                              <dgm:param type="stAng" val="0"/>
                              <dgm:param type="spanAng" val="-180"/>
                            </dgm:alg>
                          </dgm:else>
                        </dgm:choose>
                      </dgm:if>
                      <dgm:if name="Name107" axis="ch" ptType="node" func="cnt" op="equ" val="2">
                        <dgm:choose name="Name108">
                          <dgm:if name="Name10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1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2" axis="ch" ptType="node" func="cnt" op="equ" val="3">
                        <dgm:choose name="Name113">
                          <dgm:if name="Name11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6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7" axis="ch" ptType="node" func="cnt" op="equ" val="4">
                        <dgm:choose name="Name118">
                          <dgm:if name="Name11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1">
                            <dgm:alg type="cycle">
                              <dgm:param type="ctrShpMap" val="fNode"/>
                              <dgm:param type="stAng" val="67.5"/>
                              <dgm:param type="spanAng" val="-135"/>
                            </dgm:alg>
                          </dgm:else>
                        </dgm:choose>
                      </dgm:if>
                      <dgm:if name="Name122" axis="ch" ptType="node" func="cnt" op="equ" val="5">
                        <dgm:choose name="Name123">
                          <dgm:if name="Name12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27" axis="ch" ptType="node" func="cnt" op="equ" val="6">
                        <dgm:choose name="Name128">
                          <dgm:if name="Name12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32" axis="ch" ptType="node" func="cnt" op="gte" val="7">
                        <dgm:choose name="Name133">
                          <dgm:if name="Name13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137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138" axis="ch" ptType="node" cnt="1">
                  <dgm:layoutNode name="childCenter1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139" axis="ch">
                    <dgm:forEach name="Name140" axis="self" ptType="parTrans">
                      <dgm:layoutNode name="Name141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142" axis="self" ptType="node">
                      <dgm:layoutNode name="text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143" axis="ch" ptType="parTrans" cnt="1">
                <dgm:layoutNode name="Name144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1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145"/>
          </dgm:choose>
          <dgm:choose name="Name146">
            <dgm:if name="Name147" axis="ch" ptType="node" func="cnt" op="gte" val="2">
              <dgm:layoutNode name="cycle_2">
                <dgm:choose name="Name148">
                  <dgm:if name="Name149" func="var" arg="dir" op="equ" val="norm">
                    <dgm:choose name="Name150">
                      <dgm:if name="Name151" axis="ch" ptType="node" func="cnt" op="equ" val="2">
                        <dgm:choose name="Name152">
                          <dgm:if name="Name153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54" axis="ch ch" ptType="node node" st="2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155">
                            <dgm:alg type="cycle">
                              <dgm:param type="ctrShpMap" val="fNode"/>
                              <dgm:param type="stAng" val="90"/>
                              <dgm:param type="spanAng" val="180"/>
                            </dgm:alg>
                          </dgm:else>
                        </dgm:choose>
                      </dgm:if>
                      <dgm:if name="Name156" axis="ch" ptType="node" func="cnt" op="equ" val="3">
                        <dgm:choose name="Name157">
                          <dgm:if name="Name158" axis="ch ch" ptType="node node" st="2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159" axis="ch ch" ptType="node node" st="2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  <dgm:param type="horzAlign" val="r"/>
                              <dgm:param type="vertAlign" val="b"/>
                            </dgm:alg>
                          </dgm:if>
                          <dgm:else name="Name160">
                            <dgm:alg type="cycle">
                              <dgm:param type="ctrShpMap" val="fNode"/>
                              <dgm:param type="stAng" val="30"/>
                              <dgm:param type="spanAng" val="180"/>
                            </dgm:alg>
                          </dgm:else>
                        </dgm:choose>
                      </dgm:if>
                      <dgm:if name="Name161" axis="ch" ptType="node" func="cnt" op="equ" val="4">
                        <dgm:choose name="Name162">
                          <dgm:if name="Name163" axis="ch ch" ptType="node node" st="2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164" axis="ch ch" ptType="node node" st="2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165">
                            <dgm:alg type="cycle">
                              <dgm:param type="ctrShpMap" val="fNode"/>
                              <dgm:param type="stAng" val="22.5"/>
                              <dgm:param type="spanAng" val="135"/>
                            </dgm:alg>
                          </dgm:else>
                        </dgm:choose>
                      </dgm:if>
                      <dgm:if name="Name166" axis="ch" ptType="node" func="cnt" op="equ" val="5">
                        <dgm:choose name="Name167">
                          <dgm:if name="Name168" axis="ch ch" ptType="node node" st="2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169" axis="ch ch" ptType="node node" st="2 1" cnt="1 0" func="cnt" op="equ" val="2">
                            <dgm:alg type="cycle">
                              <dgm:param type="ctrShpMap" val="fNode"/>
                              <dgm:param type="stAng" val="27"/>
                              <dgm:param type="spanAng" val="90"/>
                            </dgm:alg>
                          </dgm:if>
                          <dgm:else name="Name17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1" axis="ch" ptType="node" func="cnt" op="equ" val="6">
                        <dgm:choose name="Name172">
                          <dgm:if name="Name173" axis="ch ch" ptType="node node" st="2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174" axis="ch ch" ptType="node node" st="2 1" cnt="1 0" func="cnt" op="equ" val="2">
                            <dgm:alg type="cycle">
                              <dgm:param type="ctrShpMap" val="fNode"/>
                              <dgm:param type="stAng" val="15"/>
                              <dgm:param type="spanAng" val="90"/>
                            </dgm:alg>
                          </dgm:if>
                          <dgm:else name="Name175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6" axis="ch" ptType="node" func="cnt" op="gte" val="7">
                        <dgm:choose name="Name177">
                          <dgm:if name="Name178" axis="ch ch" ptType="node node" st="2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179" axis="ch ch" ptType="node node" st="2 1" cnt="1 0" func="cnt" op="equ" val="2">
                            <dgm:alg type="cycle">
                              <dgm:param type="ctrShpMap" val="fNode"/>
                              <dgm:param type="stAng" val="6"/>
                              <dgm:param type="spanAng" val="90"/>
                            </dgm:alg>
                          </dgm:if>
                          <dgm:else name="Name18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181"/>
                    </dgm:choose>
                  </dgm:if>
                  <dgm:else name="Name182">
                    <dgm:choose name="Name183">
                      <dgm:if name="Name184" axis="ch" ptType="node" func="cnt" op="equ" val="2">
                        <dgm:choose name="Name185">
                          <dgm:if name="Name186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87" axis="ch ch" ptType="node node" st="2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188">
                            <dgm:alg type="cycle">
                              <dgm:param type="ctrShpMap" val="fNode"/>
                              <dgm:param type="stAng" val="270"/>
                              <dgm:param type="spanAng" val="-180"/>
                            </dgm:alg>
                          </dgm:else>
                        </dgm:choose>
                      </dgm:if>
                      <dgm:if name="Name189" axis="ch" ptType="node" func="cnt" op="equ" val="3">
                        <dgm:choose name="Name190">
                          <dgm:if name="Name191" axis="ch ch" ptType="node node" st="2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192" axis="ch ch" ptType="node node" st="2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  <dgm:param type="horzAlign" val="l"/>
                              <dgm:param type="vertAlign" val="b"/>
                            </dgm:alg>
                          </dgm:if>
                          <dgm:else name="Name193">
                            <dgm:alg type="cycle">
                              <dgm:param type="ctrShpMap" val="fNode"/>
                              <dgm:param type="stAng" val="330"/>
                              <dgm:param type="spanAng" val="-180"/>
                            </dgm:alg>
                          </dgm:else>
                        </dgm:choose>
                      </dgm:if>
                      <dgm:if name="Name194" axis="ch" ptType="node" func="cnt" op="equ" val="4">
                        <dgm:choose name="Name195">
                          <dgm:if name="Name196" axis="ch ch" ptType="node node" st="2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97" axis="ch ch" ptType="node node" st="2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98">
                            <dgm:alg type="cycle">
                              <dgm:param type="ctrShpMap" val="fNode"/>
                              <dgm:param type="stAng" val="337.5"/>
                              <dgm:param type="spanAng" val="-135"/>
                            </dgm:alg>
                          </dgm:else>
                        </dgm:choose>
                      </dgm:if>
                      <dgm:if name="Name199" axis="ch" ptType="node" func="cnt" op="equ" val="5">
                        <dgm:choose name="Name200">
                          <dgm:if name="Name201" axis="ch ch" ptType="node node" st="2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202" axis="ch ch" ptType="node node" st="2 1" cnt="1 0" func="cnt" op="equ" val="2">
                            <dgm:alg type="cycle">
                              <dgm:param type="ctrShpMap" val="fNode"/>
                              <dgm:param type="stAng" val="333"/>
                              <dgm:param type="spanAng" val="-90"/>
                            </dgm:alg>
                          </dgm:if>
                          <dgm:else name="Name20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4" axis="ch" ptType="node" func="cnt" op="equ" val="6">
                        <dgm:choose name="Name205">
                          <dgm:if name="Name206" axis="ch ch" ptType="node node" st="2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207" axis="ch ch" ptType="node node" st="2 1" cnt="1 0" func="cnt" op="equ" val="2">
                            <dgm:alg type="cycle">
                              <dgm:param type="ctrShpMap" val="fNode"/>
                              <dgm:param type="stAng" val="345"/>
                              <dgm:param type="spanAng" val="-90"/>
                            </dgm:alg>
                          </dgm:if>
                          <dgm:else name="Name20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9" axis="ch" ptType="node" func="cnt" op="gte" val="7">
                        <dgm:choose name="Name210">
                          <dgm:if name="Name211" axis="ch ch" ptType="node node" st="2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212" axis="ch ch" ptType="node node" st="2 1" cnt="1 0" func="cnt" op="equ" val="2">
                            <dgm:alg type="cycle">
                              <dgm:param type="ctrShpMap" val="fNode"/>
                              <dgm:param type="stAng" val="353"/>
                              <dgm:param type="spanAng" val="-90"/>
                            </dgm:alg>
                          </dgm:if>
                          <dgm:else name="Name21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14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15" axis="ch" ptType="node" st="2" cnt="1">
                  <dgm:layoutNode name="childCenter2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16" axis="ch">
                    <dgm:forEach name="Name217" axis="self" ptType="parTrans">
                      <dgm:layoutNode name="Name218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19" axis="self" ptType="node">
                      <dgm:layoutNode name="text2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20" axis="ch" ptType="parTrans" st="2" cnt="1">
                <dgm:layoutNode name="Name221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22"/>
          </dgm:choose>
          <dgm:choose name="Name223">
            <dgm:if name="Name224" axis="ch" ptType="node" func="cnt" op="gte" val="3">
              <dgm:layoutNode name="cycle_3">
                <dgm:choose name="Name225">
                  <dgm:if name="Name226" func="var" arg="dir" op="equ" val="norm">
                    <dgm:choose name="Name227">
                      <dgm:if name="Name228" axis="ch" ptType="node" func="cnt" op="equ" val="3">
                        <dgm:choose name="Name229">
                          <dgm:if name="Name230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231" axis="ch ch" ptType="node node" st="3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  <dgm:param type="horzAlign" val="l"/>
                              <dgm:param type="vertAlign" val="b"/>
                            </dgm:alg>
                          </dgm:if>
                          <dgm:else name="Name232">
                            <dgm:alg type="cycle">
                              <dgm:param type="ctrShpMap" val="fNode"/>
                              <dgm:param type="stAng" val="150"/>
                              <dgm:param type="spanAng" val="180"/>
                            </dgm:alg>
                          </dgm:else>
                        </dgm:choose>
                      </dgm:if>
                      <dgm:if name="Name233" axis="ch" ptType="node" func="cnt" op="equ" val="4">
                        <dgm:choose name="Name234">
                          <dgm:if name="Name235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36" axis="ch ch" ptType="node node" st="3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237">
                            <dgm:alg type="cycle">
                              <dgm:param type="ctrShpMap" val="fNode"/>
                              <dgm:param type="stAng" val="112.5"/>
                              <dgm:param type="spanAng" val="135"/>
                            </dgm:alg>
                          </dgm:else>
                        </dgm:choose>
                      </dgm:if>
                      <dgm:if name="Name238" axis="ch" ptType="node" func="cnt" op="equ" val="5">
                        <dgm:choose name="Name239">
                          <dgm:if name="Name240" axis="ch ch" ptType="node node" st="3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241" axis="ch ch" ptType="node node" st="3 1" cnt="1 0" func="cnt" op="equ" val="2">
                            <dgm:alg type="cycle">
                              <dgm:param type="ctrShpMap" val="fNode"/>
                              <dgm:param type="stAng" val="99"/>
                              <dgm:param type="spanAng" val="90"/>
                            </dgm:alg>
                          </dgm:if>
                          <dgm:else name="Name24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3" axis="ch" ptType="node" func="cnt" op="equ" val="6">
                        <dgm:choose name="Name244">
                          <dgm:if name="Name245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246" axis="ch ch" ptType="node node" st="3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</dgm:alg>
                          </dgm:if>
                          <dgm:else name="Name247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8" axis="ch" ptType="node" func="cnt" op="gte" val="7">
                        <dgm:choose name="Name249">
                          <dgm:if name="Name250" axis="ch ch" ptType="node node" st="3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251" axis="ch ch" ptType="node node" st="3 1" cnt="1 0" func="cnt" op="equ" val="2">
                            <dgm:alg type="cycle">
                              <dgm:param type="ctrShpMap" val="fNode"/>
                              <dgm:param type="stAng" val="57"/>
                              <dgm:param type="spanAng" val="90"/>
                            </dgm:alg>
                          </dgm:if>
                          <dgm:else name="Name25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253"/>
                    </dgm:choose>
                  </dgm:if>
                  <dgm:else name="Name254">
                    <dgm:choose name="Name255">
                      <dgm:if name="Name256" axis="ch" ptType="node" func="cnt" op="equ" val="3">
                        <dgm:choose name="Name257">
                          <dgm:if name="Name258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259" axis="ch ch" ptType="node node" st="3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  <dgm:param type="horzAlign" val="r"/>
                              <dgm:param type="vertAlign" val="b"/>
                            </dgm:alg>
                          </dgm:if>
                          <dgm:else name="Name260">
                            <dgm:alg type="cycle">
                              <dgm:param type="ctrShpMap" val="fNode"/>
                              <dgm:param type="stAng" val="210"/>
                              <dgm:param type="spanAng" val="-180"/>
                            </dgm:alg>
                          </dgm:else>
                        </dgm:choose>
                      </dgm:if>
                      <dgm:if name="Name261" axis="ch" ptType="node" func="cnt" op="equ" val="4">
                        <dgm:choose name="Name262">
                          <dgm:if name="Name263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64" axis="ch ch" ptType="node node" st="3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265">
                            <dgm:alg type="cycle">
                              <dgm:param type="ctrShpMap" val="fNode"/>
                              <dgm:param type="stAng" val="247.5"/>
                              <dgm:param type="spanAng" val="-135"/>
                            </dgm:alg>
                          </dgm:else>
                        </dgm:choose>
                      </dgm:if>
                      <dgm:if name="Name266" axis="ch" ptType="node" func="cnt" op="equ" val="5">
                        <dgm:choose name="Name267">
                          <dgm:if name="Name268" axis="ch ch" ptType="node node" st="3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269" axis="ch ch" ptType="node node" st="3 1" cnt="1 0" func="cnt" op="equ" val="2">
                            <dgm:alg type="cycle">
                              <dgm:param type="ctrShpMap" val="fNode"/>
                              <dgm:param type="stAng" val="261"/>
                              <dgm:param type="spanAng" val="-90"/>
                            </dgm:alg>
                          </dgm:if>
                          <dgm:else name="Name27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1" axis="ch" ptType="node" func="cnt" op="equ" val="6">
                        <dgm:choose name="Name272">
                          <dgm:if name="Name273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274" axis="ch ch" ptType="node node" st="3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</dgm:alg>
                          </dgm:if>
                          <dgm:else name="Name275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6" axis="ch" ptType="node" func="cnt" op="gte" val="7">
                        <dgm:choose name="Name277">
                          <dgm:if name="Name278" axis="ch ch" ptType="node node" st="3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279" axis="ch ch" ptType="node node" st="3 1" cnt="1 0" func="cnt" op="equ" val="2">
                            <dgm:alg type="cycle">
                              <dgm:param type="ctrShpMap" val="fNode"/>
                              <dgm:param type="stAng" val="302"/>
                              <dgm:param type="spanAng" val="-90"/>
                            </dgm:alg>
                          </dgm:if>
                          <dgm:else name="Name28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81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82" axis="ch" ptType="node" st="3" cnt="1">
                  <dgm:layoutNode name="childCenter3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83" axis="ch">
                    <dgm:forEach name="Name284" axis="self" ptType="parTrans">
                      <dgm:layoutNode name="Name285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86" axis="self" ptType="node">
                      <dgm:layoutNode name="text3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87" axis="ch" ptType="parTrans" st="3" cnt="1">
                <dgm:layoutNode name="Name288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3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89"/>
          </dgm:choose>
          <dgm:choose name="Name290">
            <dgm:if name="Name291" axis="ch" ptType="node" func="cnt" op="gte" val="4">
              <dgm:layoutNode name="cycle_4">
                <dgm:choose name="Name292">
                  <dgm:if name="Name293" func="var" arg="dir" op="equ" val="norm">
                    <dgm:choose name="Name294">
                      <dgm:if name="Name295" axis="ch" ptType="node" func="cnt" op="equ" val="4">
                        <dgm:choose name="Name296">
                          <dgm:if name="Name297" axis="ch ch" ptType="node node" st="4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298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90"/>
                            </dgm:alg>
                          </dgm:if>
                          <dgm:else name="Name299">
                            <dgm:alg type="cycle">
                              <dgm:param type="ctrShpMap" val="fNode"/>
                              <dgm:param type="stAng" val="202.5"/>
                              <dgm:param type="spanAng" val="135"/>
                            </dgm:alg>
                          </dgm:else>
                        </dgm:choose>
                      </dgm:if>
                      <dgm:if name="Name300" axis="ch" ptType="node" func="cnt" op="equ" val="5">
                        <dgm:choose name="Name301">
                          <dgm:if name="Name302" axis="ch ch" ptType="node node" st="4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303" axis="ch ch" ptType="node node" st="4 1" cnt="1 0" func="cnt" op="equ" val="2">
                            <dgm:alg type="cycle">
                              <dgm:param type="ctrShpMap" val="fNode"/>
                              <dgm:param type="stAng" val="171"/>
                              <dgm:param type="spanAng" val="90"/>
                            </dgm:alg>
                          </dgm:if>
                          <dgm:else name="Name30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05" axis="ch" ptType="node" func="cnt" op="equ" val="6">
                        <dgm:choose name="Name306">
                          <dgm:if name="Name307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08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309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10" axis="ch" ptType="node" func="cnt" op="gte" val="7">
                        <dgm:choose name="Name311">
                          <dgm:if name="Name312" axis="ch ch" ptType="node node" st="4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13" axis="ch ch" ptType="node node" st="4 1" cnt="1 0" func="cnt" op="equ" val="2">
                            <dgm:alg type="cycle">
                              <dgm:param type="ctrShpMap" val="fNode"/>
                              <dgm:param type="stAng" val="109"/>
                              <dgm:param type="spanAng" val="90"/>
                            </dgm:alg>
                          </dgm:if>
                          <dgm:else name="Name31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15"/>
                    </dgm:choose>
                  </dgm:if>
                  <dgm:else name="Name316">
                    <dgm:choose name="Name317">
                      <dgm:if name="Name318" axis="ch" ptType="node" func="cnt" op="equ" val="4">
                        <dgm:choose name="Name319">
                          <dgm:if name="Name320" axis="ch ch" ptType="node node" st="4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321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-90"/>
                            </dgm:alg>
                          </dgm:if>
                          <dgm:else name="Name322">
                            <dgm:alg type="cycle">
                              <dgm:param type="ctrShpMap" val="fNode"/>
                              <dgm:param type="stAng" val="157.5"/>
                              <dgm:param type="spanAng" val="-135"/>
                            </dgm:alg>
                          </dgm:else>
                        </dgm:choose>
                      </dgm:if>
                      <dgm:if name="Name323" axis="ch" ptType="node" func="cnt" op="equ" val="5">
                        <dgm:choose name="Name324">
                          <dgm:if name="Name325" axis="ch ch" ptType="node node" st="4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326" axis="ch ch" ptType="node node" st="4 1" cnt="1 0" func="cnt" op="equ" val="2">
                            <dgm:alg type="cycle">
                              <dgm:param type="ctrShpMap" val="fNode"/>
                              <dgm:param type="stAng" val="189"/>
                              <dgm:param type="spanAng" val="-90"/>
                            </dgm:alg>
                          </dgm:if>
                          <dgm:else name="Name32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28" axis="ch" ptType="node" func="cnt" op="equ" val="6">
                        <dgm:choose name="Name329">
                          <dgm:if name="Name330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31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332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33" axis="ch" ptType="node" func="cnt" op="gte" val="7">
                        <dgm:choose name="Name334">
                          <dgm:if name="Name335" axis="ch ch" ptType="node node" st="4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36" axis="ch ch" ptType="node node" st="4 1" cnt="1 0" func="cnt" op="equ" val="2">
                            <dgm:alg type="cycle">
                              <dgm:param type="ctrShpMap" val="fNode"/>
                              <dgm:param type="stAng" val="250"/>
                              <dgm:param type="spanAng" val="-90"/>
                            </dgm:alg>
                          </dgm:if>
                          <dgm:else name="Name33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38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39" axis="ch" ptType="node" st="4" cnt="1">
                  <dgm:layoutNode name="childCenter4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40" axis="ch">
                    <dgm:forEach name="Name341" axis="self" ptType="parTrans">
                      <dgm:layoutNode name="Name342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43" axis="self" ptType="node">
                      <dgm:layoutNode name="text4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44" axis="ch" ptType="parTrans" st="4" cnt="1">
                <dgm:layoutNode name="Name345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4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46"/>
          </dgm:choose>
          <dgm:choose name="Name347">
            <dgm:if name="Name348" axis="ch" ptType="node" func="cnt" op="gte" val="5">
              <dgm:layoutNode name="cycle_5">
                <dgm:choose name="Name349">
                  <dgm:if name="Name350" func="var" arg="dir" op="equ" val="norm">
                    <dgm:choose name="Name351">
                      <dgm:if name="Name352" axis="ch" ptType="node" func="cnt" op="equ" val="5">
                        <dgm:choose name="Name353">
                          <dgm:if name="Name354" axis="ch ch" ptType="node node" st="5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355" axis="ch ch" ptType="node node" st="5 1" cnt="1 0" func="cnt" op="equ" val="2">
                            <dgm:alg type="cycle">
                              <dgm:param type="ctrShpMap" val="fNode"/>
                              <dgm:param type="stAng" val="243"/>
                              <dgm:param type="spanAng" val="90"/>
                            </dgm:alg>
                          </dgm:if>
                          <dgm:else name="Name35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57" axis="ch" ptType="node" func="cnt" op="equ" val="6">
                        <dgm:choose name="Name358">
                          <dgm:if name="Name359" axis="ch ch" ptType="node node" st="5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360" axis="ch ch" ptType="node node" st="5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</dgm:alg>
                          </dgm:if>
                          <dgm:else name="Name361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62" axis="ch" ptType="node" func="cnt" op="gte" val="7">
                        <dgm:choose name="Name363">
                          <dgm:if name="Name364" axis="ch ch" ptType="node node" st="5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65" axis="ch ch" ptType="node node" st="5 1" cnt="1 0" func="cnt" op="equ" val="2">
                            <dgm:alg type="cycle">
                              <dgm:param type="ctrShpMap" val="fNode"/>
                              <dgm:param type="stAng" val="160"/>
                              <dgm:param type="spanAng" val="90"/>
                            </dgm:alg>
                          </dgm:if>
                          <dgm:else name="Name36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67"/>
                    </dgm:choose>
                  </dgm:if>
                  <dgm:else name="Name368">
                    <dgm:choose name="Name369">
                      <dgm:if name="Name370" axis="ch" ptType="node" func="cnt" op="equ" val="5">
                        <dgm:choose name="Name371">
                          <dgm:if name="Name372" axis="ch ch" ptType="node node" st="5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373" axis="ch ch" ptType="node node" st="5 1" cnt="1 0" func="cnt" op="equ" val="2">
                            <dgm:alg type="cycle">
                              <dgm:param type="ctrShpMap" val="fNode"/>
                              <dgm:param type="stAng" val="117"/>
                              <dgm:param type="spanAng" val="-90"/>
                            </dgm:alg>
                          </dgm:if>
                          <dgm:else name="Name37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75" axis="ch" ptType="node" func="cnt" op="equ" val="6">
                        <dgm:choose name="Name376">
                          <dgm:if name="Name377" axis="ch ch" ptType="node node" st="5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378" axis="ch ch" ptType="node node" st="5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</dgm:alg>
                          </dgm:if>
                          <dgm:else name="Name379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80" axis="ch" ptType="node" func="cnt" op="gte" val="7">
                        <dgm:choose name="Name381">
                          <dgm:if name="Name382" axis="ch ch" ptType="node node" st="5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83" axis="ch ch" ptType="node node" st="5 1" cnt="1 0" func="cnt" op="equ" val="2">
                            <dgm:alg type="cycle">
                              <dgm:param type="ctrShpMap" val="fNode"/>
                              <dgm:param type="stAng" val="199"/>
                              <dgm:param type="spanAng" val="-90"/>
                            </dgm:alg>
                          </dgm:if>
                          <dgm:else name="Name38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85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86" axis="ch" ptType="node" st="5" cnt="1">
                  <dgm:layoutNode name="childCenter5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87" axis="ch">
                    <dgm:forEach name="Name388" axis="self" ptType="parTrans">
                      <dgm:layoutNode name="Name389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90" axis="self" ptType="node">
                      <dgm:layoutNode name="text5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91" axis="ch" ptType="parTrans" st="5" cnt="1">
                <dgm:layoutNode name="Name392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5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93"/>
          </dgm:choose>
          <dgm:choose name="Name394">
            <dgm:if name="Name395" axis="ch" ptType="node" func="cnt" op="gte" val="6">
              <dgm:layoutNode name="cycle_6">
                <dgm:choose name="Name396">
                  <dgm:if name="Name397" func="var" arg="dir" op="equ" val="norm">
                    <dgm:choose name="Name398">
                      <dgm:if name="Name399" axis="ch" ptType="node" func="cnt" op="equ" val="6">
                        <dgm:choose name="Name400">
                          <dgm:if name="Name401" axis="ch ch" ptType="node node" st="6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402" axis="ch ch" ptType="node node" st="6 1" cnt="1 0" func="cnt" op="equ" val="2">
                            <dgm:alg type="cycle">
                              <dgm:param type="ctrShpMap" val="fNode"/>
                              <dgm:param type="stAng" val="255"/>
                              <dgm:param type="spanAng" val="90"/>
                            </dgm:alg>
                          </dgm:if>
                          <dgm:else name="Name40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404" axis="ch" ptType="node" func="cnt" op="gte" val="7">
                        <dgm:choose name="Name405">
                          <dgm:if name="Name406" axis="ch ch" ptType="node node" st="6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407" axis="ch ch" ptType="node node" st="6 1" cnt="1 0" func="cnt" op="equ" val="2">
                            <dgm:alg type="cycle">
                              <dgm:param type="ctrShpMap" val="fNode"/>
                              <dgm:param type="stAng" val="212"/>
                              <dgm:param type="spanAng" val="90"/>
                            </dgm:alg>
                          </dgm:if>
                          <dgm:else name="Name40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09"/>
                    </dgm:choose>
                  </dgm:if>
                  <dgm:else name="Name410">
                    <dgm:choose name="Name411">
                      <dgm:if name="Name412" axis="ch" ptType="node" func="cnt" op="equ" val="6">
                        <dgm:choose name="Name413">
                          <dgm:if name="Name414" axis="ch ch" ptType="node node" st="6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415" axis="ch ch" ptType="node node" st="6 1" cnt="1 0" func="cnt" op="equ" val="2">
                            <dgm:alg type="cycle">
                              <dgm:param type="ctrShpMap" val="fNode"/>
                              <dgm:param type="stAng" val="105"/>
                              <dgm:param type="spanAng" val="-90"/>
                            </dgm:alg>
                          </dgm:if>
                          <dgm:else name="Name41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417" axis="ch" ptType="node" func="cnt" op="gte" val="7">
                        <dgm:choose name="Name418">
                          <dgm:if name="Name419" axis="ch ch" ptType="node node" st="6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420" axis="ch ch" ptType="node node" st="6 1" cnt="1 0" func="cnt" op="equ" val="2">
                            <dgm:alg type="cycle">
                              <dgm:param type="ctrShpMap" val="fNode"/>
                              <dgm:param type="stAng" val="147"/>
                              <dgm:param type="spanAng" val="-90"/>
                            </dgm:alg>
                          </dgm:if>
                          <dgm:else name="Name42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22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23" axis="ch" ptType="node" st="6" cnt="1">
                  <dgm:layoutNode name="childCenter6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24" axis="ch">
                    <dgm:forEach name="Name425" axis="self" ptType="parTrans">
                      <dgm:layoutNode name="Name426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27" axis="self" ptType="node">
                      <dgm:layoutNode name="text6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28" axis="ch" ptType="parTrans" st="6" cnt="1">
                <dgm:layoutNode name="Name429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6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30"/>
          </dgm:choose>
          <dgm:choose name="Name431">
            <dgm:if name="Name432" axis="ch" ptType="node" func="cnt" op="gte" val="7">
              <dgm:layoutNode name="cycle_7">
                <dgm:choose name="Name433">
                  <dgm:if name="Name434" func="var" arg="dir" op="equ" val="norm">
                    <dgm:choose name="Name435">
                      <dgm:if name="Name436" axis="ch" ptType="node" func="cnt" op="gte" val="7">
                        <dgm:choose name="Name437">
                          <dgm:if name="Name438" axis="ch ch" ptType="node node" st="7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439" axis="ch ch" ptType="node node" st="7 1" cnt="1 0" func="cnt" op="equ" val="2">
                            <dgm:alg type="cycle">
                              <dgm:param type="ctrShpMap" val="fNode"/>
                              <dgm:param type="stAng" val="263"/>
                              <dgm:param type="spanAng" val="90"/>
                            </dgm:alg>
                          </dgm:if>
                          <dgm:else name="Name44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41"/>
                    </dgm:choose>
                  </dgm:if>
                  <dgm:else name="Name442">
                    <dgm:choose name="Name443">
                      <dgm:if name="Name444" axis="ch" ptType="node" func="cnt" op="gte" val="7">
                        <dgm:choose name="Name445">
                          <dgm:if name="Name446" axis="ch ch" ptType="node node" st="7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447" axis="ch ch" ptType="node node" st="7 1" cnt="1 0" func="cnt" op="equ" val="2">
                            <dgm:alg type="cycle">
                              <dgm:param type="ctrShpMap" val="fNode"/>
                              <dgm:param type="stAng" val="96"/>
                              <dgm:param type="spanAng" val="-90"/>
                            </dgm:alg>
                          </dgm:if>
                          <dgm:else name="Name44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49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50" axis="ch" ptType="node" st="7" cnt="1">
                  <dgm:layoutNode name="childCenter7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51" axis="ch">
                    <dgm:forEach name="Name452" axis="self" ptType="parTrans">
                      <dgm:layoutNode name="Name453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54" axis="self" ptType="node">
                      <dgm:layoutNode name="text7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55" axis="ch" ptType="parTrans" st="7" cnt="1">
                <dgm:layoutNode name="Name456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7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5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8/layout/RadialCluster">
  <dgm:title val=""/>
  <dgm:desc val=""/>
  <dgm:catLst>
    <dgm:cat type="relationship" pri="19500"/>
    <dgm:cat type="cycle" pri="1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chMax val="1"/>
      <dgm:chPref val="1"/>
      <dgm:dir/>
      <dgm:animOne val="branch"/>
      <dgm:animLvl val="lvl"/>
    </dgm:varLst>
    <dgm:alg type="composite">
      <dgm:param type="ar" val="1.00"/>
    </dgm:alg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 ch" ptType="node node" cnt="1 0" func="cnt" op="equ" val="1">
            <dgm:constrLst>
              <dgm:constr type="l" for="ch" forName="textCenter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r" for="ch" forName="cycle_1" refType="w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5" axis="ch ch" ptType="node node" cnt="1 0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6" axis="ch ch" ptType="node node" cnt="1 0" func="cnt" op="equ" val="3">
            <dgm:choose name="Name7">
              <dgm:if name="Name8" axis="ch ch ch" ptType="node node node" st="1 2 0" cnt="1 1 0" func="cnt" op="equ" val="1">
                <dgm:choose name="Name9">
                  <dgm:if name="Name10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12">
                <dgm:choose name="Name13">
                  <dgm:if name="Name14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5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16" axis="ch ch" ptType="node node" cnt="1 0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r" for="ch" forName="cycle_2" refType="w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l" for="ch" forName="cycle_4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17" axis="ch ch" ptType="node node" cnt="1 0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r" for="ch" forName="cycle_3" refType="w" fact="0.89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l" for="ch" forName="cycle_4" refType="w" fact="0.11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18" axis="ch ch" ptType="node node" cnt="1 0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r" for="ch" forName="cycle_3" refType="w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l" for="ch" forName="cycle_6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19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r" for="ch" forName="cycle_2" refType="w" fact="0.938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r" for="ch" forName="cycle_3" refType="w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r" for="ch" forName="cycle_4" refType="w" fact="0.8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l" for="ch" forName="cycle_5" refType="w" fact="0.2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l" for="ch" forName="cycle_6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l" for="ch" forName="cycle_7" refType="w" fact="0.062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if>
      <dgm:else name="Name20">
        <dgm:choose name="Name21">
          <dgm:if name="Name22" axis="ch ch" ptType="node node" func="cnt" op="equ" val="1">
            <dgm:constrLst>
              <dgm:constr type="r" for="ch" forName="textCenter" refType="w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l" for="ch" forName="cycle_1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23" axis="ch ch" ptType="node node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24" axis="ch ch" ptType="node node" func="cnt" op="equ" val="3">
            <dgm:choose name="Name25">
              <dgm:if name="Name26" axis="ch ch ch" ptType="node node node" st="1 2 0" cnt="1 1 0" func="cnt" op="equ" val="1">
                <dgm:choose name="Name27">
                  <dgm:if name="Name28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29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30">
                <dgm:choose name="Name31">
                  <dgm:if name="Name32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33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34" axis="ch ch" ptType="node node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l" for="ch" forName="cycle_2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r" for="ch" forName="cycle_4" refType="w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35" axis="ch ch" ptType="node node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l" for="ch" forName="cycle_3" refType="w" fact="0.11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r" for="ch" forName="cycle_4" refType="w" fact="0.89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36" axis="ch ch" ptType="node node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l" for="ch" forName="cycle_3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r" for="ch" forName="cycle_6" refType="w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37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l" for="ch" forName="cycle_2" refType="w" fact="0.062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l" for="ch" forName="cycle_3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l" for="ch" forName="cycle_4" refType="w" fact="0.2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r" for="ch" forName="cycle_5" refType="w" fact="0.8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r" for="ch" forName="cycle_6" refType="w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r" for="ch" forName="cycle_7" refType="w" fact="0.938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else>
    </dgm:choose>
    <dgm:forEach name="Name38" axis="ch" ptType="node" cnt="1">
      <dgm:choose name="Name39">
        <dgm:if name="Name40" axis="des" func="maxDepth" op="lte" val="1">
          <dgm:layoutNode name="singleCycle">
            <dgm:choose name="Name41">
              <dgm:if name="Name42" axis="ch" ptType="node" func="cnt" op="equ" val="1">
                <dgm:choose name="Name43">
                  <dgm:if name="Name44" func="var" arg="dir" op="equ" val="norm">
                    <dgm:alg type="cycle">
                      <dgm:param type="stAng" val="90"/>
                      <dgm:param type="ctrShpMap" val="fNode"/>
                    </dgm:alg>
                  </dgm:if>
                  <dgm:else name="Name45">
                    <dgm:alg type="cycle">
                      <dgm:param type="stAng" val="-90"/>
                      <dgm:param type="spanAng" val="-360"/>
                      <dgm:param type="ctrShpMap" val="fNode"/>
                    </dgm:alg>
                  </dgm:else>
                </dgm:choose>
              </dgm:if>
              <dgm:else name="Name46">
                <dgm:choose name="Name47">
                  <dgm:if name="Name48" func="var" arg="dir" op="equ" val="norm">
                    <dgm:alg type="cycle">
                      <dgm:param type="ctrShpMap" val="fNode"/>
                    </dgm:alg>
                  </dgm:if>
                  <dgm:else name="Name49">
                    <dgm:alg type="cycle">
                      <dgm:param type="spanAng" val="-360"/>
                      <dgm:param type="ctrShpMap" val="fNode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hoose name="Name50">
              <dgm:if name="Name51" axis="ch" ptType="node" func="cnt" op="equ" val="0">
                <dgm:constrLst>
                  <dgm:constr type="w" for="ch" forName="singleCenter" refType="w"/>
                  <dgm:constr type="h" for="ch" forName="singleCenter" refType="w" refFor="ch" refForName="singleCenter"/>
                </dgm:constrLst>
              </dgm:if>
              <dgm:if name="Name52" axis="ch" ptType="node" func="cnt" op="equ" val="1">
                <dgm:constrLst>
                  <dgm:constr type="w" for="ch" forName="singleCenter" refType="w" fact="0.5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if>
              <dgm:else name="Name53">
                <dgm:constrLst>
                  <dgm:constr type="w" for="ch" forName="singleCenter" refType="w" fact="0.3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else>
            </dgm:choose>
            <dgm:layoutNode name="singleCenter" styleLbl="node1">
              <dgm:varLst>
                <dgm:chMax val="7"/>
                <dgm:chPref val="7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self" ptType="node"/>
              <dgm:constrLst>
                <dgm:constr type="tMarg" refType="primFontSz" fact="0.2"/>
                <dgm:constr type="bMarg" refType="primFontSz" fact="0.2"/>
                <dgm:constr type="lMarg" refType="primFontSz" fact="0.2"/>
                <dgm:constr type="rMarg" refType="primFontSz" fact="0.2"/>
              </dgm:constrLst>
              <dgm:ruleLst>
                <dgm:rule type="primFontSz" val="5" fact="NaN" max="NaN"/>
              </dgm:ruleLst>
            </dgm:layoutNode>
            <dgm:forEach name="Name54" axis="ch" cnt="21">
              <dgm:forEach name="Name55" axis="self" ptType="parTrans">
                <dgm:layoutNode name="Name56">
                  <dgm:alg type="conn">
                    <dgm:param type="dim" val="1D"/>
                    <dgm:param type="begPts" val="auto"/>
                    <dgm:param type="endPts" val="auto"/>
                    <dgm:param type="begSty" val="noArr"/>
                    <dgm:param type="endSty" val="noArr"/>
                  </dgm:alg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</dgm:layoutNode>
              </dgm:forEach>
              <dgm:forEach name="Name57" axis="self" ptType="node">
                <dgm:layoutNode name="text0" styleLbl="node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/>
                  </dgm:shape>
                  <dgm:presOf axis="desOrSelf" ptType="node"/>
                  <dgm:constrLst>
                    <dgm:constr type="userS"/>
                    <dgm:constr type="w" refType="userS"/>
                    <dgm:constr type="h" refType="w"/>
                    <dgm:constr type="tMarg" refType="primFontSz" fact="0.2"/>
                    <dgm:constr type="bMarg" refType="primFontSz" fact="0.2"/>
                    <dgm:constr type="lMarg" refType="primFontSz" fact="0.2"/>
                    <dgm:constr type="rMarg" refType="primFontSz" fact="0.2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if>
        <dgm:else name="Name58">
          <dgm:layoutNode name="textCenter" styleLbl="node1">
            <dgm:alg type="tx"/>
            <dgm:shape xmlns:r="http://schemas.openxmlformats.org/officeDocument/2006/relationships" type="roundRect" r:blip="">
              <dgm:adjLst/>
            </dgm:shape>
            <dgm:presOf axis="self" ptType="node"/>
            <dgm:constrLst>
              <dgm:constr type="tMarg" refType="primFontSz" fact="0.2"/>
              <dgm:constr type="bMarg" refType="primFontSz" fact="0.2"/>
              <dgm:constr type="lMarg" refType="primFontSz" fact="0.2"/>
              <dgm:constr type="rMarg" refType="primFontSz" fact="0.2"/>
            </dgm:constrLst>
            <dgm:ruleLst>
              <dgm:rule type="primFontSz" val="5" fact="NaN" max="NaN"/>
            </dgm:ruleLst>
          </dgm:layoutNode>
          <dgm:choose name="Name59">
            <dgm:if name="Name60" axis="ch" ptType="node" func="cnt" op="gte" val="1">
              <dgm:layoutNode name="cycle_1">
                <dgm:choose name="Name61">
                  <dgm:if name="Name62" func="var" arg="dir" op="equ" val="norm">
                    <dgm:choose name="Name63">
                      <dgm:if name="Name64" axis="ch" ptType="node" func="cnt" op="equ" val="1">
                        <dgm:choose name="Name65">
                          <dgm:if name="Name66" axis="ch ch" ptType="node node" st="1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67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68">
                            <dgm:alg type="cycle">
                              <dgm:param type="ctrShpMap" val="fNode"/>
                              <dgm:param type="stAng" val="0"/>
                              <dgm:param type="spanAng" val="180"/>
                            </dgm:alg>
                          </dgm:else>
                        </dgm:choose>
                      </dgm:if>
                      <dgm:if name="Name69" axis="ch" ptType="node" func="cnt" op="equ" val="2">
                        <dgm:choose name="Name70">
                          <dgm:if name="Name7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3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4" axis="ch" ptType="node" func="cnt" op="equ" val="3">
                        <dgm:choose name="Name75">
                          <dgm:if name="Name7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8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9" axis="ch" ptType="node" func="cnt" op="equ" val="4">
                        <dgm:choose name="Name80">
                          <dgm:if name="Name8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3">
                            <dgm:alg type="cycle">
                              <dgm:param type="ctrShpMap" val="fNode"/>
                              <dgm:param type="stAng" val="292.5"/>
                              <dgm:param type="spanAng" val="135"/>
                            </dgm:alg>
                          </dgm:else>
                        </dgm:choose>
                      </dgm:if>
                      <dgm:if name="Name84" axis="ch" ptType="node" func="cnt" op="equ" val="5">
                        <dgm:choose name="Name85">
                          <dgm:if name="Name8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89" axis="ch" ptType="node" func="cnt" op="equ" val="6">
                        <dgm:choose name="Name90">
                          <dgm:if name="Name9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94" axis="ch" ptType="node" func="cnt" op="gte" val="7">
                        <dgm:choose name="Name95">
                          <dgm:if name="Name9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99"/>
                    </dgm:choose>
                  </dgm:if>
                  <dgm:else name="Name100">
                    <dgm:choose name="Name101">
                      <dgm:if name="Name102" axis="ch" ptType="node" func="cnt" op="equ" val="1">
                        <dgm:choose name="Name103">
                          <dgm:if name="Name104" axis="ch ch" ptType="node node" st="1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05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06">
                            <dgm:alg type="cycle">
                              <dgm:param type="ctrShpMap" val="fNode"/>
                              <dgm:param type="stAng" val="0"/>
                              <dgm:param type="spanAng" val="-180"/>
                            </dgm:alg>
                          </dgm:else>
                        </dgm:choose>
                      </dgm:if>
                      <dgm:if name="Name107" axis="ch" ptType="node" func="cnt" op="equ" val="2">
                        <dgm:choose name="Name108">
                          <dgm:if name="Name10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1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2" axis="ch" ptType="node" func="cnt" op="equ" val="3">
                        <dgm:choose name="Name113">
                          <dgm:if name="Name11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6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7" axis="ch" ptType="node" func="cnt" op="equ" val="4">
                        <dgm:choose name="Name118">
                          <dgm:if name="Name11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1">
                            <dgm:alg type="cycle">
                              <dgm:param type="ctrShpMap" val="fNode"/>
                              <dgm:param type="stAng" val="67.5"/>
                              <dgm:param type="spanAng" val="-135"/>
                            </dgm:alg>
                          </dgm:else>
                        </dgm:choose>
                      </dgm:if>
                      <dgm:if name="Name122" axis="ch" ptType="node" func="cnt" op="equ" val="5">
                        <dgm:choose name="Name123">
                          <dgm:if name="Name12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27" axis="ch" ptType="node" func="cnt" op="equ" val="6">
                        <dgm:choose name="Name128">
                          <dgm:if name="Name12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32" axis="ch" ptType="node" func="cnt" op="gte" val="7">
                        <dgm:choose name="Name133">
                          <dgm:if name="Name13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137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138" axis="ch" ptType="node" cnt="1">
                  <dgm:layoutNode name="childCenter1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139" axis="ch">
                    <dgm:forEach name="Name140" axis="self" ptType="parTrans">
                      <dgm:layoutNode name="Name141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142" axis="self" ptType="node">
                      <dgm:layoutNode name="text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143" axis="ch" ptType="parTrans" cnt="1">
                <dgm:layoutNode name="Name144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1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145"/>
          </dgm:choose>
          <dgm:choose name="Name146">
            <dgm:if name="Name147" axis="ch" ptType="node" func="cnt" op="gte" val="2">
              <dgm:layoutNode name="cycle_2">
                <dgm:choose name="Name148">
                  <dgm:if name="Name149" func="var" arg="dir" op="equ" val="norm">
                    <dgm:choose name="Name150">
                      <dgm:if name="Name151" axis="ch" ptType="node" func="cnt" op="equ" val="2">
                        <dgm:choose name="Name152">
                          <dgm:if name="Name153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54" axis="ch ch" ptType="node node" st="2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155">
                            <dgm:alg type="cycle">
                              <dgm:param type="ctrShpMap" val="fNode"/>
                              <dgm:param type="stAng" val="90"/>
                              <dgm:param type="spanAng" val="180"/>
                            </dgm:alg>
                          </dgm:else>
                        </dgm:choose>
                      </dgm:if>
                      <dgm:if name="Name156" axis="ch" ptType="node" func="cnt" op="equ" val="3">
                        <dgm:choose name="Name157">
                          <dgm:if name="Name158" axis="ch ch" ptType="node node" st="2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159" axis="ch ch" ptType="node node" st="2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  <dgm:param type="horzAlign" val="r"/>
                              <dgm:param type="vertAlign" val="b"/>
                            </dgm:alg>
                          </dgm:if>
                          <dgm:else name="Name160">
                            <dgm:alg type="cycle">
                              <dgm:param type="ctrShpMap" val="fNode"/>
                              <dgm:param type="stAng" val="30"/>
                              <dgm:param type="spanAng" val="180"/>
                            </dgm:alg>
                          </dgm:else>
                        </dgm:choose>
                      </dgm:if>
                      <dgm:if name="Name161" axis="ch" ptType="node" func="cnt" op="equ" val="4">
                        <dgm:choose name="Name162">
                          <dgm:if name="Name163" axis="ch ch" ptType="node node" st="2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164" axis="ch ch" ptType="node node" st="2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165">
                            <dgm:alg type="cycle">
                              <dgm:param type="ctrShpMap" val="fNode"/>
                              <dgm:param type="stAng" val="22.5"/>
                              <dgm:param type="spanAng" val="135"/>
                            </dgm:alg>
                          </dgm:else>
                        </dgm:choose>
                      </dgm:if>
                      <dgm:if name="Name166" axis="ch" ptType="node" func="cnt" op="equ" val="5">
                        <dgm:choose name="Name167">
                          <dgm:if name="Name168" axis="ch ch" ptType="node node" st="2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169" axis="ch ch" ptType="node node" st="2 1" cnt="1 0" func="cnt" op="equ" val="2">
                            <dgm:alg type="cycle">
                              <dgm:param type="ctrShpMap" val="fNode"/>
                              <dgm:param type="stAng" val="27"/>
                              <dgm:param type="spanAng" val="90"/>
                            </dgm:alg>
                          </dgm:if>
                          <dgm:else name="Name17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1" axis="ch" ptType="node" func="cnt" op="equ" val="6">
                        <dgm:choose name="Name172">
                          <dgm:if name="Name173" axis="ch ch" ptType="node node" st="2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174" axis="ch ch" ptType="node node" st="2 1" cnt="1 0" func="cnt" op="equ" val="2">
                            <dgm:alg type="cycle">
                              <dgm:param type="ctrShpMap" val="fNode"/>
                              <dgm:param type="stAng" val="15"/>
                              <dgm:param type="spanAng" val="90"/>
                            </dgm:alg>
                          </dgm:if>
                          <dgm:else name="Name175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6" axis="ch" ptType="node" func="cnt" op="gte" val="7">
                        <dgm:choose name="Name177">
                          <dgm:if name="Name178" axis="ch ch" ptType="node node" st="2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179" axis="ch ch" ptType="node node" st="2 1" cnt="1 0" func="cnt" op="equ" val="2">
                            <dgm:alg type="cycle">
                              <dgm:param type="ctrShpMap" val="fNode"/>
                              <dgm:param type="stAng" val="6"/>
                              <dgm:param type="spanAng" val="90"/>
                            </dgm:alg>
                          </dgm:if>
                          <dgm:else name="Name18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181"/>
                    </dgm:choose>
                  </dgm:if>
                  <dgm:else name="Name182">
                    <dgm:choose name="Name183">
                      <dgm:if name="Name184" axis="ch" ptType="node" func="cnt" op="equ" val="2">
                        <dgm:choose name="Name185">
                          <dgm:if name="Name186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87" axis="ch ch" ptType="node node" st="2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188">
                            <dgm:alg type="cycle">
                              <dgm:param type="ctrShpMap" val="fNode"/>
                              <dgm:param type="stAng" val="270"/>
                              <dgm:param type="spanAng" val="-180"/>
                            </dgm:alg>
                          </dgm:else>
                        </dgm:choose>
                      </dgm:if>
                      <dgm:if name="Name189" axis="ch" ptType="node" func="cnt" op="equ" val="3">
                        <dgm:choose name="Name190">
                          <dgm:if name="Name191" axis="ch ch" ptType="node node" st="2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192" axis="ch ch" ptType="node node" st="2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  <dgm:param type="horzAlign" val="l"/>
                              <dgm:param type="vertAlign" val="b"/>
                            </dgm:alg>
                          </dgm:if>
                          <dgm:else name="Name193">
                            <dgm:alg type="cycle">
                              <dgm:param type="ctrShpMap" val="fNode"/>
                              <dgm:param type="stAng" val="330"/>
                              <dgm:param type="spanAng" val="-180"/>
                            </dgm:alg>
                          </dgm:else>
                        </dgm:choose>
                      </dgm:if>
                      <dgm:if name="Name194" axis="ch" ptType="node" func="cnt" op="equ" val="4">
                        <dgm:choose name="Name195">
                          <dgm:if name="Name196" axis="ch ch" ptType="node node" st="2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97" axis="ch ch" ptType="node node" st="2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98">
                            <dgm:alg type="cycle">
                              <dgm:param type="ctrShpMap" val="fNode"/>
                              <dgm:param type="stAng" val="337.5"/>
                              <dgm:param type="spanAng" val="-135"/>
                            </dgm:alg>
                          </dgm:else>
                        </dgm:choose>
                      </dgm:if>
                      <dgm:if name="Name199" axis="ch" ptType="node" func="cnt" op="equ" val="5">
                        <dgm:choose name="Name200">
                          <dgm:if name="Name201" axis="ch ch" ptType="node node" st="2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202" axis="ch ch" ptType="node node" st="2 1" cnt="1 0" func="cnt" op="equ" val="2">
                            <dgm:alg type="cycle">
                              <dgm:param type="ctrShpMap" val="fNode"/>
                              <dgm:param type="stAng" val="333"/>
                              <dgm:param type="spanAng" val="-90"/>
                            </dgm:alg>
                          </dgm:if>
                          <dgm:else name="Name20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4" axis="ch" ptType="node" func="cnt" op="equ" val="6">
                        <dgm:choose name="Name205">
                          <dgm:if name="Name206" axis="ch ch" ptType="node node" st="2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207" axis="ch ch" ptType="node node" st="2 1" cnt="1 0" func="cnt" op="equ" val="2">
                            <dgm:alg type="cycle">
                              <dgm:param type="ctrShpMap" val="fNode"/>
                              <dgm:param type="stAng" val="345"/>
                              <dgm:param type="spanAng" val="-90"/>
                            </dgm:alg>
                          </dgm:if>
                          <dgm:else name="Name20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9" axis="ch" ptType="node" func="cnt" op="gte" val="7">
                        <dgm:choose name="Name210">
                          <dgm:if name="Name211" axis="ch ch" ptType="node node" st="2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212" axis="ch ch" ptType="node node" st="2 1" cnt="1 0" func="cnt" op="equ" val="2">
                            <dgm:alg type="cycle">
                              <dgm:param type="ctrShpMap" val="fNode"/>
                              <dgm:param type="stAng" val="353"/>
                              <dgm:param type="spanAng" val="-90"/>
                            </dgm:alg>
                          </dgm:if>
                          <dgm:else name="Name21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14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15" axis="ch" ptType="node" st="2" cnt="1">
                  <dgm:layoutNode name="childCenter2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16" axis="ch">
                    <dgm:forEach name="Name217" axis="self" ptType="parTrans">
                      <dgm:layoutNode name="Name218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19" axis="self" ptType="node">
                      <dgm:layoutNode name="text2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20" axis="ch" ptType="parTrans" st="2" cnt="1">
                <dgm:layoutNode name="Name221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22"/>
          </dgm:choose>
          <dgm:choose name="Name223">
            <dgm:if name="Name224" axis="ch" ptType="node" func="cnt" op="gte" val="3">
              <dgm:layoutNode name="cycle_3">
                <dgm:choose name="Name225">
                  <dgm:if name="Name226" func="var" arg="dir" op="equ" val="norm">
                    <dgm:choose name="Name227">
                      <dgm:if name="Name228" axis="ch" ptType="node" func="cnt" op="equ" val="3">
                        <dgm:choose name="Name229">
                          <dgm:if name="Name230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231" axis="ch ch" ptType="node node" st="3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  <dgm:param type="horzAlign" val="l"/>
                              <dgm:param type="vertAlign" val="b"/>
                            </dgm:alg>
                          </dgm:if>
                          <dgm:else name="Name232">
                            <dgm:alg type="cycle">
                              <dgm:param type="ctrShpMap" val="fNode"/>
                              <dgm:param type="stAng" val="150"/>
                              <dgm:param type="spanAng" val="180"/>
                            </dgm:alg>
                          </dgm:else>
                        </dgm:choose>
                      </dgm:if>
                      <dgm:if name="Name233" axis="ch" ptType="node" func="cnt" op="equ" val="4">
                        <dgm:choose name="Name234">
                          <dgm:if name="Name235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36" axis="ch ch" ptType="node node" st="3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237">
                            <dgm:alg type="cycle">
                              <dgm:param type="ctrShpMap" val="fNode"/>
                              <dgm:param type="stAng" val="112.5"/>
                              <dgm:param type="spanAng" val="135"/>
                            </dgm:alg>
                          </dgm:else>
                        </dgm:choose>
                      </dgm:if>
                      <dgm:if name="Name238" axis="ch" ptType="node" func="cnt" op="equ" val="5">
                        <dgm:choose name="Name239">
                          <dgm:if name="Name240" axis="ch ch" ptType="node node" st="3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241" axis="ch ch" ptType="node node" st="3 1" cnt="1 0" func="cnt" op="equ" val="2">
                            <dgm:alg type="cycle">
                              <dgm:param type="ctrShpMap" val="fNode"/>
                              <dgm:param type="stAng" val="99"/>
                              <dgm:param type="spanAng" val="90"/>
                            </dgm:alg>
                          </dgm:if>
                          <dgm:else name="Name24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3" axis="ch" ptType="node" func="cnt" op="equ" val="6">
                        <dgm:choose name="Name244">
                          <dgm:if name="Name245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246" axis="ch ch" ptType="node node" st="3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</dgm:alg>
                          </dgm:if>
                          <dgm:else name="Name247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8" axis="ch" ptType="node" func="cnt" op="gte" val="7">
                        <dgm:choose name="Name249">
                          <dgm:if name="Name250" axis="ch ch" ptType="node node" st="3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251" axis="ch ch" ptType="node node" st="3 1" cnt="1 0" func="cnt" op="equ" val="2">
                            <dgm:alg type="cycle">
                              <dgm:param type="ctrShpMap" val="fNode"/>
                              <dgm:param type="stAng" val="57"/>
                              <dgm:param type="spanAng" val="90"/>
                            </dgm:alg>
                          </dgm:if>
                          <dgm:else name="Name25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253"/>
                    </dgm:choose>
                  </dgm:if>
                  <dgm:else name="Name254">
                    <dgm:choose name="Name255">
                      <dgm:if name="Name256" axis="ch" ptType="node" func="cnt" op="equ" val="3">
                        <dgm:choose name="Name257">
                          <dgm:if name="Name258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259" axis="ch ch" ptType="node node" st="3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  <dgm:param type="horzAlign" val="r"/>
                              <dgm:param type="vertAlign" val="b"/>
                            </dgm:alg>
                          </dgm:if>
                          <dgm:else name="Name260">
                            <dgm:alg type="cycle">
                              <dgm:param type="ctrShpMap" val="fNode"/>
                              <dgm:param type="stAng" val="210"/>
                              <dgm:param type="spanAng" val="-180"/>
                            </dgm:alg>
                          </dgm:else>
                        </dgm:choose>
                      </dgm:if>
                      <dgm:if name="Name261" axis="ch" ptType="node" func="cnt" op="equ" val="4">
                        <dgm:choose name="Name262">
                          <dgm:if name="Name263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64" axis="ch ch" ptType="node node" st="3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265">
                            <dgm:alg type="cycle">
                              <dgm:param type="ctrShpMap" val="fNode"/>
                              <dgm:param type="stAng" val="247.5"/>
                              <dgm:param type="spanAng" val="-135"/>
                            </dgm:alg>
                          </dgm:else>
                        </dgm:choose>
                      </dgm:if>
                      <dgm:if name="Name266" axis="ch" ptType="node" func="cnt" op="equ" val="5">
                        <dgm:choose name="Name267">
                          <dgm:if name="Name268" axis="ch ch" ptType="node node" st="3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269" axis="ch ch" ptType="node node" st="3 1" cnt="1 0" func="cnt" op="equ" val="2">
                            <dgm:alg type="cycle">
                              <dgm:param type="ctrShpMap" val="fNode"/>
                              <dgm:param type="stAng" val="261"/>
                              <dgm:param type="spanAng" val="-90"/>
                            </dgm:alg>
                          </dgm:if>
                          <dgm:else name="Name27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1" axis="ch" ptType="node" func="cnt" op="equ" val="6">
                        <dgm:choose name="Name272">
                          <dgm:if name="Name273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274" axis="ch ch" ptType="node node" st="3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</dgm:alg>
                          </dgm:if>
                          <dgm:else name="Name275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6" axis="ch" ptType="node" func="cnt" op="gte" val="7">
                        <dgm:choose name="Name277">
                          <dgm:if name="Name278" axis="ch ch" ptType="node node" st="3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279" axis="ch ch" ptType="node node" st="3 1" cnt="1 0" func="cnt" op="equ" val="2">
                            <dgm:alg type="cycle">
                              <dgm:param type="ctrShpMap" val="fNode"/>
                              <dgm:param type="stAng" val="302"/>
                              <dgm:param type="spanAng" val="-90"/>
                            </dgm:alg>
                          </dgm:if>
                          <dgm:else name="Name28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81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82" axis="ch" ptType="node" st="3" cnt="1">
                  <dgm:layoutNode name="childCenter3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83" axis="ch">
                    <dgm:forEach name="Name284" axis="self" ptType="parTrans">
                      <dgm:layoutNode name="Name285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86" axis="self" ptType="node">
                      <dgm:layoutNode name="text3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87" axis="ch" ptType="parTrans" st="3" cnt="1">
                <dgm:layoutNode name="Name288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3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89"/>
          </dgm:choose>
          <dgm:choose name="Name290">
            <dgm:if name="Name291" axis="ch" ptType="node" func="cnt" op="gte" val="4">
              <dgm:layoutNode name="cycle_4">
                <dgm:choose name="Name292">
                  <dgm:if name="Name293" func="var" arg="dir" op="equ" val="norm">
                    <dgm:choose name="Name294">
                      <dgm:if name="Name295" axis="ch" ptType="node" func="cnt" op="equ" val="4">
                        <dgm:choose name="Name296">
                          <dgm:if name="Name297" axis="ch ch" ptType="node node" st="4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298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90"/>
                            </dgm:alg>
                          </dgm:if>
                          <dgm:else name="Name299">
                            <dgm:alg type="cycle">
                              <dgm:param type="ctrShpMap" val="fNode"/>
                              <dgm:param type="stAng" val="202.5"/>
                              <dgm:param type="spanAng" val="135"/>
                            </dgm:alg>
                          </dgm:else>
                        </dgm:choose>
                      </dgm:if>
                      <dgm:if name="Name300" axis="ch" ptType="node" func="cnt" op="equ" val="5">
                        <dgm:choose name="Name301">
                          <dgm:if name="Name302" axis="ch ch" ptType="node node" st="4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303" axis="ch ch" ptType="node node" st="4 1" cnt="1 0" func="cnt" op="equ" val="2">
                            <dgm:alg type="cycle">
                              <dgm:param type="ctrShpMap" val="fNode"/>
                              <dgm:param type="stAng" val="171"/>
                              <dgm:param type="spanAng" val="90"/>
                            </dgm:alg>
                          </dgm:if>
                          <dgm:else name="Name30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05" axis="ch" ptType="node" func="cnt" op="equ" val="6">
                        <dgm:choose name="Name306">
                          <dgm:if name="Name307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08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309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10" axis="ch" ptType="node" func="cnt" op="gte" val="7">
                        <dgm:choose name="Name311">
                          <dgm:if name="Name312" axis="ch ch" ptType="node node" st="4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13" axis="ch ch" ptType="node node" st="4 1" cnt="1 0" func="cnt" op="equ" val="2">
                            <dgm:alg type="cycle">
                              <dgm:param type="ctrShpMap" val="fNode"/>
                              <dgm:param type="stAng" val="109"/>
                              <dgm:param type="spanAng" val="90"/>
                            </dgm:alg>
                          </dgm:if>
                          <dgm:else name="Name31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15"/>
                    </dgm:choose>
                  </dgm:if>
                  <dgm:else name="Name316">
                    <dgm:choose name="Name317">
                      <dgm:if name="Name318" axis="ch" ptType="node" func="cnt" op="equ" val="4">
                        <dgm:choose name="Name319">
                          <dgm:if name="Name320" axis="ch ch" ptType="node node" st="4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321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-90"/>
                            </dgm:alg>
                          </dgm:if>
                          <dgm:else name="Name322">
                            <dgm:alg type="cycle">
                              <dgm:param type="ctrShpMap" val="fNode"/>
                              <dgm:param type="stAng" val="157.5"/>
                              <dgm:param type="spanAng" val="-135"/>
                            </dgm:alg>
                          </dgm:else>
                        </dgm:choose>
                      </dgm:if>
                      <dgm:if name="Name323" axis="ch" ptType="node" func="cnt" op="equ" val="5">
                        <dgm:choose name="Name324">
                          <dgm:if name="Name325" axis="ch ch" ptType="node node" st="4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326" axis="ch ch" ptType="node node" st="4 1" cnt="1 0" func="cnt" op="equ" val="2">
                            <dgm:alg type="cycle">
                              <dgm:param type="ctrShpMap" val="fNode"/>
                              <dgm:param type="stAng" val="189"/>
                              <dgm:param type="spanAng" val="-90"/>
                            </dgm:alg>
                          </dgm:if>
                          <dgm:else name="Name32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28" axis="ch" ptType="node" func="cnt" op="equ" val="6">
                        <dgm:choose name="Name329">
                          <dgm:if name="Name330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31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332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33" axis="ch" ptType="node" func="cnt" op="gte" val="7">
                        <dgm:choose name="Name334">
                          <dgm:if name="Name335" axis="ch ch" ptType="node node" st="4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36" axis="ch ch" ptType="node node" st="4 1" cnt="1 0" func="cnt" op="equ" val="2">
                            <dgm:alg type="cycle">
                              <dgm:param type="ctrShpMap" val="fNode"/>
                              <dgm:param type="stAng" val="250"/>
                              <dgm:param type="spanAng" val="-90"/>
                            </dgm:alg>
                          </dgm:if>
                          <dgm:else name="Name33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38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39" axis="ch" ptType="node" st="4" cnt="1">
                  <dgm:layoutNode name="childCenter4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40" axis="ch">
                    <dgm:forEach name="Name341" axis="self" ptType="parTrans">
                      <dgm:layoutNode name="Name342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43" axis="self" ptType="node">
                      <dgm:layoutNode name="text4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44" axis="ch" ptType="parTrans" st="4" cnt="1">
                <dgm:layoutNode name="Name345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4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46"/>
          </dgm:choose>
          <dgm:choose name="Name347">
            <dgm:if name="Name348" axis="ch" ptType="node" func="cnt" op="gte" val="5">
              <dgm:layoutNode name="cycle_5">
                <dgm:choose name="Name349">
                  <dgm:if name="Name350" func="var" arg="dir" op="equ" val="norm">
                    <dgm:choose name="Name351">
                      <dgm:if name="Name352" axis="ch" ptType="node" func="cnt" op="equ" val="5">
                        <dgm:choose name="Name353">
                          <dgm:if name="Name354" axis="ch ch" ptType="node node" st="5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355" axis="ch ch" ptType="node node" st="5 1" cnt="1 0" func="cnt" op="equ" val="2">
                            <dgm:alg type="cycle">
                              <dgm:param type="ctrShpMap" val="fNode"/>
                              <dgm:param type="stAng" val="243"/>
                              <dgm:param type="spanAng" val="90"/>
                            </dgm:alg>
                          </dgm:if>
                          <dgm:else name="Name35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57" axis="ch" ptType="node" func="cnt" op="equ" val="6">
                        <dgm:choose name="Name358">
                          <dgm:if name="Name359" axis="ch ch" ptType="node node" st="5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360" axis="ch ch" ptType="node node" st="5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</dgm:alg>
                          </dgm:if>
                          <dgm:else name="Name361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62" axis="ch" ptType="node" func="cnt" op="gte" val="7">
                        <dgm:choose name="Name363">
                          <dgm:if name="Name364" axis="ch ch" ptType="node node" st="5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65" axis="ch ch" ptType="node node" st="5 1" cnt="1 0" func="cnt" op="equ" val="2">
                            <dgm:alg type="cycle">
                              <dgm:param type="ctrShpMap" val="fNode"/>
                              <dgm:param type="stAng" val="160"/>
                              <dgm:param type="spanAng" val="90"/>
                            </dgm:alg>
                          </dgm:if>
                          <dgm:else name="Name36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67"/>
                    </dgm:choose>
                  </dgm:if>
                  <dgm:else name="Name368">
                    <dgm:choose name="Name369">
                      <dgm:if name="Name370" axis="ch" ptType="node" func="cnt" op="equ" val="5">
                        <dgm:choose name="Name371">
                          <dgm:if name="Name372" axis="ch ch" ptType="node node" st="5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373" axis="ch ch" ptType="node node" st="5 1" cnt="1 0" func="cnt" op="equ" val="2">
                            <dgm:alg type="cycle">
                              <dgm:param type="ctrShpMap" val="fNode"/>
                              <dgm:param type="stAng" val="117"/>
                              <dgm:param type="spanAng" val="-90"/>
                            </dgm:alg>
                          </dgm:if>
                          <dgm:else name="Name37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75" axis="ch" ptType="node" func="cnt" op="equ" val="6">
                        <dgm:choose name="Name376">
                          <dgm:if name="Name377" axis="ch ch" ptType="node node" st="5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378" axis="ch ch" ptType="node node" st="5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</dgm:alg>
                          </dgm:if>
                          <dgm:else name="Name379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80" axis="ch" ptType="node" func="cnt" op="gte" val="7">
                        <dgm:choose name="Name381">
                          <dgm:if name="Name382" axis="ch ch" ptType="node node" st="5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83" axis="ch ch" ptType="node node" st="5 1" cnt="1 0" func="cnt" op="equ" val="2">
                            <dgm:alg type="cycle">
                              <dgm:param type="ctrShpMap" val="fNode"/>
                              <dgm:param type="stAng" val="199"/>
                              <dgm:param type="spanAng" val="-90"/>
                            </dgm:alg>
                          </dgm:if>
                          <dgm:else name="Name38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85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86" axis="ch" ptType="node" st="5" cnt="1">
                  <dgm:layoutNode name="childCenter5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87" axis="ch">
                    <dgm:forEach name="Name388" axis="self" ptType="parTrans">
                      <dgm:layoutNode name="Name389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90" axis="self" ptType="node">
                      <dgm:layoutNode name="text5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91" axis="ch" ptType="parTrans" st="5" cnt="1">
                <dgm:layoutNode name="Name392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5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93"/>
          </dgm:choose>
          <dgm:choose name="Name394">
            <dgm:if name="Name395" axis="ch" ptType="node" func="cnt" op="gte" val="6">
              <dgm:layoutNode name="cycle_6">
                <dgm:choose name="Name396">
                  <dgm:if name="Name397" func="var" arg="dir" op="equ" val="norm">
                    <dgm:choose name="Name398">
                      <dgm:if name="Name399" axis="ch" ptType="node" func="cnt" op="equ" val="6">
                        <dgm:choose name="Name400">
                          <dgm:if name="Name401" axis="ch ch" ptType="node node" st="6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402" axis="ch ch" ptType="node node" st="6 1" cnt="1 0" func="cnt" op="equ" val="2">
                            <dgm:alg type="cycle">
                              <dgm:param type="ctrShpMap" val="fNode"/>
                              <dgm:param type="stAng" val="255"/>
                              <dgm:param type="spanAng" val="90"/>
                            </dgm:alg>
                          </dgm:if>
                          <dgm:else name="Name40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404" axis="ch" ptType="node" func="cnt" op="gte" val="7">
                        <dgm:choose name="Name405">
                          <dgm:if name="Name406" axis="ch ch" ptType="node node" st="6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407" axis="ch ch" ptType="node node" st="6 1" cnt="1 0" func="cnt" op="equ" val="2">
                            <dgm:alg type="cycle">
                              <dgm:param type="ctrShpMap" val="fNode"/>
                              <dgm:param type="stAng" val="212"/>
                              <dgm:param type="spanAng" val="90"/>
                            </dgm:alg>
                          </dgm:if>
                          <dgm:else name="Name40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09"/>
                    </dgm:choose>
                  </dgm:if>
                  <dgm:else name="Name410">
                    <dgm:choose name="Name411">
                      <dgm:if name="Name412" axis="ch" ptType="node" func="cnt" op="equ" val="6">
                        <dgm:choose name="Name413">
                          <dgm:if name="Name414" axis="ch ch" ptType="node node" st="6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415" axis="ch ch" ptType="node node" st="6 1" cnt="1 0" func="cnt" op="equ" val="2">
                            <dgm:alg type="cycle">
                              <dgm:param type="ctrShpMap" val="fNode"/>
                              <dgm:param type="stAng" val="105"/>
                              <dgm:param type="spanAng" val="-90"/>
                            </dgm:alg>
                          </dgm:if>
                          <dgm:else name="Name41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417" axis="ch" ptType="node" func="cnt" op="gte" val="7">
                        <dgm:choose name="Name418">
                          <dgm:if name="Name419" axis="ch ch" ptType="node node" st="6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420" axis="ch ch" ptType="node node" st="6 1" cnt="1 0" func="cnt" op="equ" val="2">
                            <dgm:alg type="cycle">
                              <dgm:param type="ctrShpMap" val="fNode"/>
                              <dgm:param type="stAng" val="147"/>
                              <dgm:param type="spanAng" val="-90"/>
                            </dgm:alg>
                          </dgm:if>
                          <dgm:else name="Name42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22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23" axis="ch" ptType="node" st="6" cnt="1">
                  <dgm:layoutNode name="childCenter6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24" axis="ch">
                    <dgm:forEach name="Name425" axis="self" ptType="parTrans">
                      <dgm:layoutNode name="Name426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27" axis="self" ptType="node">
                      <dgm:layoutNode name="text6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28" axis="ch" ptType="parTrans" st="6" cnt="1">
                <dgm:layoutNode name="Name429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6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30"/>
          </dgm:choose>
          <dgm:choose name="Name431">
            <dgm:if name="Name432" axis="ch" ptType="node" func="cnt" op="gte" val="7">
              <dgm:layoutNode name="cycle_7">
                <dgm:choose name="Name433">
                  <dgm:if name="Name434" func="var" arg="dir" op="equ" val="norm">
                    <dgm:choose name="Name435">
                      <dgm:if name="Name436" axis="ch" ptType="node" func="cnt" op="gte" val="7">
                        <dgm:choose name="Name437">
                          <dgm:if name="Name438" axis="ch ch" ptType="node node" st="7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439" axis="ch ch" ptType="node node" st="7 1" cnt="1 0" func="cnt" op="equ" val="2">
                            <dgm:alg type="cycle">
                              <dgm:param type="ctrShpMap" val="fNode"/>
                              <dgm:param type="stAng" val="263"/>
                              <dgm:param type="spanAng" val="90"/>
                            </dgm:alg>
                          </dgm:if>
                          <dgm:else name="Name44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41"/>
                    </dgm:choose>
                  </dgm:if>
                  <dgm:else name="Name442">
                    <dgm:choose name="Name443">
                      <dgm:if name="Name444" axis="ch" ptType="node" func="cnt" op="gte" val="7">
                        <dgm:choose name="Name445">
                          <dgm:if name="Name446" axis="ch ch" ptType="node node" st="7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447" axis="ch ch" ptType="node node" st="7 1" cnt="1 0" func="cnt" op="equ" val="2">
                            <dgm:alg type="cycle">
                              <dgm:param type="ctrShpMap" val="fNode"/>
                              <dgm:param type="stAng" val="96"/>
                              <dgm:param type="spanAng" val="-90"/>
                            </dgm:alg>
                          </dgm:if>
                          <dgm:else name="Name44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49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50" axis="ch" ptType="node" st="7" cnt="1">
                  <dgm:layoutNode name="childCenter7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51" axis="ch">
                    <dgm:forEach name="Name452" axis="self" ptType="parTrans">
                      <dgm:layoutNode name="Name453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54" axis="self" ptType="node">
                      <dgm:layoutNode name="text7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55" axis="ch" ptType="parTrans" st="7" cnt="1">
                <dgm:layoutNode name="Name456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7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57"/>
          </dgm:choose>
        </dgm:else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8/layout/RadialCluster">
  <dgm:title val=""/>
  <dgm:desc val=""/>
  <dgm:catLst>
    <dgm:cat type="relationship" pri="19500"/>
    <dgm:cat type="cycle" pri="1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chMax val="1"/>
      <dgm:chPref val="1"/>
      <dgm:dir/>
      <dgm:animOne val="branch"/>
      <dgm:animLvl val="lvl"/>
    </dgm:varLst>
    <dgm:alg type="composite">
      <dgm:param type="ar" val="1.00"/>
    </dgm:alg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 ch" ptType="node node" cnt="1 0" func="cnt" op="equ" val="1">
            <dgm:constrLst>
              <dgm:constr type="l" for="ch" forName="textCenter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r" for="ch" forName="cycle_1" refType="w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5" axis="ch ch" ptType="node node" cnt="1 0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6" axis="ch ch" ptType="node node" cnt="1 0" func="cnt" op="equ" val="3">
            <dgm:choose name="Name7">
              <dgm:if name="Name8" axis="ch ch ch" ptType="node node node" st="1 2 0" cnt="1 1 0" func="cnt" op="equ" val="1">
                <dgm:choose name="Name9">
                  <dgm:if name="Name10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12">
                <dgm:choose name="Name13">
                  <dgm:if name="Name14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5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16" axis="ch ch" ptType="node node" cnt="1 0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r" for="ch" forName="cycle_2" refType="w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l" for="ch" forName="cycle_4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17" axis="ch ch" ptType="node node" cnt="1 0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r" for="ch" forName="cycle_3" refType="w" fact="0.89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l" for="ch" forName="cycle_4" refType="w" fact="0.11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18" axis="ch ch" ptType="node node" cnt="1 0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r" for="ch" forName="cycle_3" refType="w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l" for="ch" forName="cycle_6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19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r" for="ch" forName="cycle_2" refType="w" fact="0.938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r" for="ch" forName="cycle_3" refType="w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r" for="ch" forName="cycle_4" refType="w" fact="0.8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l" for="ch" forName="cycle_5" refType="w" fact="0.2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l" for="ch" forName="cycle_6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l" for="ch" forName="cycle_7" refType="w" fact="0.062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if>
      <dgm:else name="Name20">
        <dgm:choose name="Name21">
          <dgm:if name="Name22" axis="ch ch" ptType="node node" func="cnt" op="equ" val="1">
            <dgm:constrLst>
              <dgm:constr type="r" for="ch" forName="textCenter" refType="w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l" for="ch" forName="cycle_1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23" axis="ch ch" ptType="node node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24" axis="ch ch" ptType="node node" func="cnt" op="equ" val="3">
            <dgm:choose name="Name25">
              <dgm:if name="Name26" axis="ch ch ch" ptType="node node node" st="1 2 0" cnt="1 1 0" func="cnt" op="equ" val="1">
                <dgm:choose name="Name27">
                  <dgm:if name="Name28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29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30">
                <dgm:choose name="Name31">
                  <dgm:if name="Name32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33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34" axis="ch ch" ptType="node node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l" for="ch" forName="cycle_2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r" for="ch" forName="cycle_4" refType="w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35" axis="ch ch" ptType="node node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l" for="ch" forName="cycle_3" refType="w" fact="0.11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r" for="ch" forName="cycle_4" refType="w" fact="0.89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36" axis="ch ch" ptType="node node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l" for="ch" forName="cycle_3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r" for="ch" forName="cycle_6" refType="w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37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l" for="ch" forName="cycle_2" refType="w" fact="0.062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l" for="ch" forName="cycle_3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l" for="ch" forName="cycle_4" refType="w" fact="0.2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r" for="ch" forName="cycle_5" refType="w" fact="0.8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r" for="ch" forName="cycle_6" refType="w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r" for="ch" forName="cycle_7" refType="w" fact="0.938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else>
    </dgm:choose>
    <dgm:forEach name="Name38" axis="ch" ptType="node" cnt="1">
      <dgm:choose name="Name39">
        <dgm:if name="Name40" axis="des" func="maxDepth" op="lte" val="1">
          <dgm:layoutNode name="singleCycle">
            <dgm:choose name="Name41">
              <dgm:if name="Name42" axis="ch" ptType="node" func="cnt" op="equ" val="1">
                <dgm:choose name="Name43">
                  <dgm:if name="Name44" func="var" arg="dir" op="equ" val="norm">
                    <dgm:alg type="cycle">
                      <dgm:param type="stAng" val="90"/>
                      <dgm:param type="ctrShpMap" val="fNode"/>
                    </dgm:alg>
                  </dgm:if>
                  <dgm:else name="Name45">
                    <dgm:alg type="cycle">
                      <dgm:param type="stAng" val="-90"/>
                      <dgm:param type="spanAng" val="-360"/>
                      <dgm:param type="ctrShpMap" val="fNode"/>
                    </dgm:alg>
                  </dgm:else>
                </dgm:choose>
              </dgm:if>
              <dgm:else name="Name46">
                <dgm:choose name="Name47">
                  <dgm:if name="Name48" func="var" arg="dir" op="equ" val="norm">
                    <dgm:alg type="cycle">
                      <dgm:param type="ctrShpMap" val="fNode"/>
                    </dgm:alg>
                  </dgm:if>
                  <dgm:else name="Name49">
                    <dgm:alg type="cycle">
                      <dgm:param type="spanAng" val="-360"/>
                      <dgm:param type="ctrShpMap" val="fNode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hoose name="Name50">
              <dgm:if name="Name51" axis="ch" ptType="node" func="cnt" op="equ" val="0">
                <dgm:constrLst>
                  <dgm:constr type="w" for="ch" forName="singleCenter" refType="w"/>
                  <dgm:constr type="h" for="ch" forName="singleCenter" refType="w" refFor="ch" refForName="singleCenter"/>
                </dgm:constrLst>
              </dgm:if>
              <dgm:if name="Name52" axis="ch" ptType="node" func="cnt" op="equ" val="1">
                <dgm:constrLst>
                  <dgm:constr type="w" for="ch" forName="singleCenter" refType="w" fact="0.5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if>
              <dgm:else name="Name53">
                <dgm:constrLst>
                  <dgm:constr type="w" for="ch" forName="singleCenter" refType="w" fact="0.3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else>
            </dgm:choose>
            <dgm:layoutNode name="singleCenter" styleLbl="node1">
              <dgm:varLst>
                <dgm:chMax val="7"/>
                <dgm:chPref val="7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self" ptType="node"/>
              <dgm:constrLst>
                <dgm:constr type="tMarg" refType="primFontSz" fact="0.2"/>
                <dgm:constr type="bMarg" refType="primFontSz" fact="0.2"/>
                <dgm:constr type="lMarg" refType="primFontSz" fact="0.2"/>
                <dgm:constr type="rMarg" refType="primFontSz" fact="0.2"/>
              </dgm:constrLst>
              <dgm:ruleLst>
                <dgm:rule type="primFontSz" val="5" fact="NaN" max="NaN"/>
              </dgm:ruleLst>
            </dgm:layoutNode>
            <dgm:forEach name="Name54" axis="ch" cnt="21">
              <dgm:forEach name="Name55" axis="self" ptType="parTrans">
                <dgm:layoutNode name="Name56">
                  <dgm:alg type="conn">
                    <dgm:param type="dim" val="1D"/>
                    <dgm:param type="begPts" val="auto"/>
                    <dgm:param type="endPts" val="auto"/>
                    <dgm:param type="begSty" val="noArr"/>
                    <dgm:param type="endSty" val="noArr"/>
                  </dgm:alg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</dgm:layoutNode>
              </dgm:forEach>
              <dgm:forEach name="Name57" axis="self" ptType="node">
                <dgm:layoutNode name="text0" styleLbl="node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/>
                  </dgm:shape>
                  <dgm:presOf axis="desOrSelf" ptType="node"/>
                  <dgm:constrLst>
                    <dgm:constr type="userS"/>
                    <dgm:constr type="w" refType="userS"/>
                    <dgm:constr type="h" refType="w"/>
                    <dgm:constr type="tMarg" refType="primFontSz" fact="0.2"/>
                    <dgm:constr type="bMarg" refType="primFontSz" fact="0.2"/>
                    <dgm:constr type="lMarg" refType="primFontSz" fact="0.2"/>
                    <dgm:constr type="rMarg" refType="primFontSz" fact="0.2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if>
        <dgm:else name="Name58">
          <dgm:layoutNode name="textCenter" styleLbl="node1">
            <dgm:alg type="tx"/>
            <dgm:shape xmlns:r="http://schemas.openxmlformats.org/officeDocument/2006/relationships" type="roundRect" r:blip="">
              <dgm:adjLst/>
            </dgm:shape>
            <dgm:presOf axis="self" ptType="node"/>
            <dgm:constrLst>
              <dgm:constr type="tMarg" refType="primFontSz" fact="0.2"/>
              <dgm:constr type="bMarg" refType="primFontSz" fact="0.2"/>
              <dgm:constr type="lMarg" refType="primFontSz" fact="0.2"/>
              <dgm:constr type="rMarg" refType="primFontSz" fact="0.2"/>
            </dgm:constrLst>
            <dgm:ruleLst>
              <dgm:rule type="primFontSz" val="5" fact="NaN" max="NaN"/>
            </dgm:ruleLst>
          </dgm:layoutNode>
          <dgm:choose name="Name59">
            <dgm:if name="Name60" axis="ch" ptType="node" func="cnt" op="gte" val="1">
              <dgm:layoutNode name="cycle_1">
                <dgm:choose name="Name61">
                  <dgm:if name="Name62" func="var" arg="dir" op="equ" val="norm">
                    <dgm:choose name="Name63">
                      <dgm:if name="Name64" axis="ch" ptType="node" func="cnt" op="equ" val="1">
                        <dgm:choose name="Name65">
                          <dgm:if name="Name66" axis="ch ch" ptType="node node" st="1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67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68">
                            <dgm:alg type="cycle">
                              <dgm:param type="ctrShpMap" val="fNode"/>
                              <dgm:param type="stAng" val="0"/>
                              <dgm:param type="spanAng" val="180"/>
                            </dgm:alg>
                          </dgm:else>
                        </dgm:choose>
                      </dgm:if>
                      <dgm:if name="Name69" axis="ch" ptType="node" func="cnt" op="equ" val="2">
                        <dgm:choose name="Name70">
                          <dgm:if name="Name7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3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4" axis="ch" ptType="node" func="cnt" op="equ" val="3">
                        <dgm:choose name="Name75">
                          <dgm:if name="Name7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8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9" axis="ch" ptType="node" func="cnt" op="equ" val="4">
                        <dgm:choose name="Name80">
                          <dgm:if name="Name8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3">
                            <dgm:alg type="cycle">
                              <dgm:param type="ctrShpMap" val="fNode"/>
                              <dgm:param type="stAng" val="292.5"/>
                              <dgm:param type="spanAng" val="135"/>
                            </dgm:alg>
                          </dgm:else>
                        </dgm:choose>
                      </dgm:if>
                      <dgm:if name="Name84" axis="ch" ptType="node" func="cnt" op="equ" val="5">
                        <dgm:choose name="Name85">
                          <dgm:if name="Name8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89" axis="ch" ptType="node" func="cnt" op="equ" val="6">
                        <dgm:choose name="Name90">
                          <dgm:if name="Name9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94" axis="ch" ptType="node" func="cnt" op="gte" val="7">
                        <dgm:choose name="Name95">
                          <dgm:if name="Name9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99"/>
                    </dgm:choose>
                  </dgm:if>
                  <dgm:else name="Name100">
                    <dgm:choose name="Name101">
                      <dgm:if name="Name102" axis="ch" ptType="node" func="cnt" op="equ" val="1">
                        <dgm:choose name="Name103">
                          <dgm:if name="Name104" axis="ch ch" ptType="node node" st="1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05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06">
                            <dgm:alg type="cycle">
                              <dgm:param type="ctrShpMap" val="fNode"/>
                              <dgm:param type="stAng" val="0"/>
                              <dgm:param type="spanAng" val="-180"/>
                            </dgm:alg>
                          </dgm:else>
                        </dgm:choose>
                      </dgm:if>
                      <dgm:if name="Name107" axis="ch" ptType="node" func="cnt" op="equ" val="2">
                        <dgm:choose name="Name108">
                          <dgm:if name="Name10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1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2" axis="ch" ptType="node" func="cnt" op="equ" val="3">
                        <dgm:choose name="Name113">
                          <dgm:if name="Name11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6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7" axis="ch" ptType="node" func="cnt" op="equ" val="4">
                        <dgm:choose name="Name118">
                          <dgm:if name="Name11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1">
                            <dgm:alg type="cycle">
                              <dgm:param type="ctrShpMap" val="fNode"/>
                              <dgm:param type="stAng" val="67.5"/>
                              <dgm:param type="spanAng" val="-135"/>
                            </dgm:alg>
                          </dgm:else>
                        </dgm:choose>
                      </dgm:if>
                      <dgm:if name="Name122" axis="ch" ptType="node" func="cnt" op="equ" val="5">
                        <dgm:choose name="Name123">
                          <dgm:if name="Name12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27" axis="ch" ptType="node" func="cnt" op="equ" val="6">
                        <dgm:choose name="Name128">
                          <dgm:if name="Name12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32" axis="ch" ptType="node" func="cnt" op="gte" val="7">
                        <dgm:choose name="Name133">
                          <dgm:if name="Name13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137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138" axis="ch" ptType="node" cnt="1">
                  <dgm:layoutNode name="childCenter1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139" axis="ch">
                    <dgm:forEach name="Name140" axis="self" ptType="parTrans">
                      <dgm:layoutNode name="Name141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142" axis="self" ptType="node">
                      <dgm:layoutNode name="text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143" axis="ch" ptType="parTrans" cnt="1">
                <dgm:layoutNode name="Name144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1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145"/>
          </dgm:choose>
          <dgm:choose name="Name146">
            <dgm:if name="Name147" axis="ch" ptType="node" func="cnt" op="gte" val="2">
              <dgm:layoutNode name="cycle_2">
                <dgm:choose name="Name148">
                  <dgm:if name="Name149" func="var" arg="dir" op="equ" val="norm">
                    <dgm:choose name="Name150">
                      <dgm:if name="Name151" axis="ch" ptType="node" func="cnt" op="equ" val="2">
                        <dgm:choose name="Name152">
                          <dgm:if name="Name153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54" axis="ch ch" ptType="node node" st="2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155">
                            <dgm:alg type="cycle">
                              <dgm:param type="ctrShpMap" val="fNode"/>
                              <dgm:param type="stAng" val="90"/>
                              <dgm:param type="spanAng" val="180"/>
                            </dgm:alg>
                          </dgm:else>
                        </dgm:choose>
                      </dgm:if>
                      <dgm:if name="Name156" axis="ch" ptType="node" func="cnt" op="equ" val="3">
                        <dgm:choose name="Name157">
                          <dgm:if name="Name158" axis="ch ch" ptType="node node" st="2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159" axis="ch ch" ptType="node node" st="2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  <dgm:param type="horzAlign" val="r"/>
                              <dgm:param type="vertAlign" val="b"/>
                            </dgm:alg>
                          </dgm:if>
                          <dgm:else name="Name160">
                            <dgm:alg type="cycle">
                              <dgm:param type="ctrShpMap" val="fNode"/>
                              <dgm:param type="stAng" val="30"/>
                              <dgm:param type="spanAng" val="180"/>
                            </dgm:alg>
                          </dgm:else>
                        </dgm:choose>
                      </dgm:if>
                      <dgm:if name="Name161" axis="ch" ptType="node" func="cnt" op="equ" val="4">
                        <dgm:choose name="Name162">
                          <dgm:if name="Name163" axis="ch ch" ptType="node node" st="2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164" axis="ch ch" ptType="node node" st="2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165">
                            <dgm:alg type="cycle">
                              <dgm:param type="ctrShpMap" val="fNode"/>
                              <dgm:param type="stAng" val="22.5"/>
                              <dgm:param type="spanAng" val="135"/>
                            </dgm:alg>
                          </dgm:else>
                        </dgm:choose>
                      </dgm:if>
                      <dgm:if name="Name166" axis="ch" ptType="node" func="cnt" op="equ" val="5">
                        <dgm:choose name="Name167">
                          <dgm:if name="Name168" axis="ch ch" ptType="node node" st="2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169" axis="ch ch" ptType="node node" st="2 1" cnt="1 0" func="cnt" op="equ" val="2">
                            <dgm:alg type="cycle">
                              <dgm:param type="ctrShpMap" val="fNode"/>
                              <dgm:param type="stAng" val="27"/>
                              <dgm:param type="spanAng" val="90"/>
                            </dgm:alg>
                          </dgm:if>
                          <dgm:else name="Name17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1" axis="ch" ptType="node" func="cnt" op="equ" val="6">
                        <dgm:choose name="Name172">
                          <dgm:if name="Name173" axis="ch ch" ptType="node node" st="2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174" axis="ch ch" ptType="node node" st="2 1" cnt="1 0" func="cnt" op="equ" val="2">
                            <dgm:alg type="cycle">
                              <dgm:param type="ctrShpMap" val="fNode"/>
                              <dgm:param type="stAng" val="15"/>
                              <dgm:param type="spanAng" val="90"/>
                            </dgm:alg>
                          </dgm:if>
                          <dgm:else name="Name175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6" axis="ch" ptType="node" func="cnt" op="gte" val="7">
                        <dgm:choose name="Name177">
                          <dgm:if name="Name178" axis="ch ch" ptType="node node" st="2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179" axis="ch ch" ptType="node node" st="2 1" cnt="1 0" func="cnt" op="equ" val="2">
                            <dgm:alg type="cycle">
                              <dgm:param type="ctrShpMap" val="fNode"/>
                              <dgm:param type="stAng" val="6"/>
                              <dgm:param type="spanAng" val="90"/>
                            </dgm:alg>
                          </dgm:if>
                          <dgm:else name="Name18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181"/>
                    </dgm:choose>
                  </dgm:if>
                  <dgm:else name="Name182">
                    <dgm:choose name="Name183">
                      <dgm:if name="Name184" axis="ch" ptType="node" func="cnt" op="equ" val="2">
                        <dgm:choose name="Name185">
                          <dgm:if name="Name186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87" axis="ch ch" ptType="node node" st="2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188">
                            <dgm:alg type="cycle">
                              <dgm:param type="ctrShpMap" val="fNode"/>
                              <dgm:param type="stAng" val="270"/>
                              <dgm:param type="spanAng" val="-180"/>
                            </dgm:alg>
                          </dgm:else>
                        </dgm:choose>
                      </dgm:if>
                      <dgm:if name="Name189" axis="ch" ptType="node" func="cnt" op="equ" val="3">
                        <dgm:choose name="Name190">
                          <dgm:if name="Name191" axis="ch ch" ptType="node node" st="2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192" axis="ch ch" ptType="node node" st="2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  <dgm:param type="horzAlign" val="l"/>
                              <dgm:param type="vertAlign" val="b"/>
                            </dgm:alg>
                          </dgm:if>
                          <dgm:else name="Name193">
                            <dgm:alg type="cycle">
                              <dgm:param type="ctrShpMap" val="fNode"/>
                              <dgm:param type="stAng" val="330"/>
                              <dgm:param type="spanAng" val="-180"/>
                            </dgm:alg>
                          </dgm:else>
                        </dgm:choose>
                      </dgm:if>
                      <dgm:if name="Name194" axis="ch" ptType="node" func="cnt" op="equ" val="4">
                        <dgm:choose name="Name195">
                          <dgm:if name="Name196" axis="ch ch" ptType="node node" st="2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97" axis="ch ch" ptType="node node" st="2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98">
                            <dgm:alg type="cycle">
                              <dgm:param type="ctrShpMap" val="fNode"/>
                              <dgm:param type="stAng" val="337.5"/>
                              <dgm:param type="spanAng" val="-135"/>
                            </dgm:alg>
                          </dgm:else>
                        </dgm:choose>
                      </dgm:if>
                      <dgm:if name="Name199" axis="ch" ptType="node" func="cnt" op="equ" val="5">
                        <dgm:choose name="Name200">
                          <dgm:if name="Name201" axis="ch ch" ptType="node node" st="2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202" axis="ch ch" ptType="node node" st="2 1" cnt="1 0" func="cnt" op="equ" val="2">
                            <dgm:alg type="cycle">
                              <dgm:param type="ctrShpMap" val="fNode"/>
                              <dgm:param type="stAng" val="333"/>
                              <dgm:param type="spanAng" val="-90"/>
                            </dgm:alg>
                          </dgm:if>
                          <dgm:else name="Name20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4" axis="ch" ptType="node" func="cnt" op="equ" val="6">
                        <dgm:choose name="Name205">
                          <dgm:if name="Name206" axis="ch ch" ptType="node node" st="2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207" axis="ch ch" ptType="node node" st="2 1" cnt="1 0" func="cnt" op="equ" val="2">
                            <dgm:alg type="cycle">
                              <dgm:param type="ctrShpMap" val="fNode"/>
                              <dgm:param type="stAng" val="345"/>
                              <dgm:param type="spanAng" val="-90"/>
                            </dgm:alg>
                          </dgm:if>
                          <dgm:else name="Name20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9" axis="ch" ptType="node" func="cnt" op="gte" val="7">
                        <dgm:choose name="Name210">
                          <dgm:if name="Name211" axis="ch ch" ptType="node node" st="2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212" axis="ch ch" ptType="node node" st="2 1" cnt="1 0" func="cnt" op="equ" val="2">
                            <dgm:alg type="cycle">
                              <dgm:param type="ctrShpMap" val="fNode"/>
                              <dgm:param type="stAng" val="353"/>
                              <dgm:param type="spanAng" val="-90"/>
                            </dgm:alg>
                          </dgm:if>
                          <dgm:else name="Name21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14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15" axis="ch" ptType="node" st="2" cnt="1">
                  <dgm:layoutNode name="childCenter2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16" axis="ch">
                    <dgm:forEach name="Name217" axis="self" ptType="parTrans">
                      <dgm:layoutNode name="Name218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19" axis="self" ptType="node">
                      <dgm:layoutNode name="text2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20" axis="ch" ptType="parTrans" st="2" cnt="1">
                <dgm:layoutNode name="Name221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22"/>
          </dgm:choose>
          <dgm:choose name="Name223">
            <dgm:if name="Name224" axis="ch" ptType="node" func="cnt" op="gte" val="3">
              <dgm:layoutNode name="cycle_3">
                <dgm:choose name="Name225">
                  <dgm:if name="Name226" func="var" arg="dir" op="equ" val="norm">
                    <dgm:choose name="Name227">
                      <dgm:if name="Name228" axis="ch" ptType="node" func="cnt" op="equ" val="3">
                        <dgm:choose name="Name229">
                          <dgm:if name="Name230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231" axis="ch ch" ptType="node node" st="3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  <dgm:param type="horzAlign" val="l"/>
                              <dgm:param type="vertAlign" val="b"/>
                            </dgm:alg>
                          </dgm:if>
                          <dgm:else name="Name232">
                            <dgm:alg type="cycle">
                              <dgm:param type="ctrShpMap" val="fNode"/>
                              <dgm:param type="stAng" val="150"/>
                              <dgm:param type="spanAng" val="180"/>
                            </dgm:alg>
                          </dgm:else>
                        </dgm:choose>
                      </dgm:if>
                      <dgm:if name="Name233" axis="ch" ptType="node" func="cnt" op="equ" val="4">
                        <dgm:choose name="Name234">
                          <dgm:if name="Name235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36" axis="ch ch" ptType="node node" st="3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237">
                            <dgm:alg type="cycle">
                              <dgm:param type="ctrShpMap" val="fNode"/>
                              <dgm:param type="stAng" val="112.5"/>
                              <dgm:param type="spanAng" val="135"/>
                            </dgm:alg>
                          </dgm:else>
                        </dgm:choose>
                      </dgm:if>
                      <dgm:if name="Name238" axis="ch" ptType="node" func="cnt" op="equ" val="5">
                        <dgm:choose name="Name239">
                          <dgm:if name="Name240" axis="ch ch" ptType="node node" st="3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241" axis="ch ch" ptType="node node" st="3 1" cnt="1 0" func="cnt" op="equ" val="2">
                            <dgm:alg type="cycle">
                              <dgm:param type="ctrShpMap" val="fNode"/>
                              <dgm:param type="stAng" val="99"/>
                              <dgm:param type="spanAng" val="90"/>
                            </dgm:alg>
                          </dgm:if>
                          <dgm:else name="Name24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3" axis="ch" ptType="node" func="cnt" op="equ" val="6">
                        <dgm:choose name="Name244">
                          <dgm:if name="Name245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246" axis="ch ch" ptType="node node" st="3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</dgm:alg>
                          </dgm:if>
                          <dgm:else name="Name247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8" axis="ch" ptType="node" func="cnt" op="gte" val="7">
                        <dgm:choose name="Name249">
                          <dgm:if name="Name250" axis="ch ch" ptType="node node" st="3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251" axis="ch ch" ptType="node node" st="3 1" cnt="1 0" func="cnt" op="equ" val="2">
                            <dgm:alg type="cycle">
                              <dgm:param type="ctrShpMap" val="fNode"/>
                              <dgm:param type="stAng" val="57"/>
                              <dgm:param type="spanAng" val="90"/>
                            </dgm:alg>
                          </dgm:if>
                          <dgm:else name="Name25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253"/>
                    </dgm:choose>
                  </dgm:if>
                  <dgm:else name="Name254">
                    <dgm:choose name="Name255">
                      <dgm:if name="Name256" axis="ch" ptType="node" func="cnt" op="equ" val="3">
                        <dgm:choose name="Name257">
                          <dgm:if name="Name258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259" axis="ch ch" ptType="node node" st="3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  <dgm:param type="horzAlign" val="r"/>
                              <dgm:param type="vertAlign" val="b"/>
                            </dgm:alg>
                          </dgm:if>
                          <dgm:else name="Name260">
                            <dgm:alg type="cycle">
                              <dgm:param type="ctrShpMap" val="fNode"/>
                              <dgm:param type="stAng" val="210"/>
                              <dgm:param type="spanAng" val="-180"/>
                            </dgm:alg>
                          </dgm:else>
                        </dgm:choose>
                      </dgm:if>
                      <dgm:if name="Name261" axis="ch" ptType="node" func="cnt" op="equ" val="4">
                        <dgm:choose name="Name262">
                          <dgm:if name="Name263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64" axis="ch ch" ptType="node node" st="3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265">
                            <dgm:alg type="cycle">
                              <dgm:param type="ctrShpMap" val="fNode"/>
                              <dgm:param type="stAng" val="247.5"/>
                              <dgm:param type="spanAng" val="-135"/>
                            </dgm:alg>
                          </dgm:else>
                        </dgm:choose>
                      </dgm:if>
                      <dgm:if name="Name266" axis="ch" ptType="node" func="cnt" op="equ" val="5">
                        <dgm:choose name="Name267">
                          <dgm:if name="Name268" axis="ch ch" ptType="node node" st="3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269" axis="ch ch" ptType="node node" st="3 1" cnt="1 0" func="cnt" op="equ" val="2">
                            <dgm:alg type="cycle">
                              <dgm:param type="ctrShpMap" val="fNode"/>
                              <dgm:param type="stAng" val="261"/>
                              <dgm:param type="spanAng" val="-90"/>
                            </dgm:alg>
                          </dgm:if>
                          <dgm:else name="Name27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1" axis="ch" ptType="node" func="cnt" op="equ" val="6">
                        <dgm:choose name="Name272">
                          <dgm:if name="Name273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274" axis="ch ch" ptType="node node" st="3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</dgm:alg>
                          </dgm:if>
                          <dgm:else name="Name275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6" axis="ch" ptType="node" func="cnt" op="gte" val="7">
                        <dgm:choose name="Name277">
                          <dgm:if name="Name278" axis="ch ch" ptType="node node" st="3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279" axis="ch ch" ptType="node node" st="3 1" cnt="1 0" func="cnt" op="equ" val="2">
                            <dgm:alg type="cycle">
                              <dgm:param type="ctrShpMap" val="fNode"/>
                              <dgm:param type="stAng" val="302"/>
                              <dgm:param type="spanAng" val="-90"/>
                            </dgm:alg>
                          </dgm:if>
                          <dgm:else name="Name28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81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82" axis="ch" ptType="node" st="3" cnt="1">
                  <dgm:layoutNode name="childCenter3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83" axis="ch">
                    <dgm:forEach name="Name284" axis="self" ptType="parTrans">
                      <dgm:layoutNode name="Name285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86" axis="self" ptType="node">
                      <dgm:layoutNode name="text3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87" axis="ch" ptType="parTrans" st="3" cnt="1">
                <dgm:layoutNode name="Name288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3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89"/>
          </dgm:choose>
          <dgm:choose name="Name290">
            <dgm:if name="Name291" axis="ch" ptType="node" func="cnt" op="gte" val="4">
              <dgm:layoutNode name="cycle_4">
                <dgm:choose name="Name292">
                  <dgm:if name="Name293" func="var" arg="dir" op="equ" val="norm">
                    <dgm:choose name="Name294">
                      <dgm:if name="Name295" axis="ch" ptType="node" func="cnt" op="equ" val="4">
                        <dgm:choose name="Name296">
                          <dgm:if name="Name297" axis="ch ch" ptType="node node" st="4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298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90"/>
                            </dgm:alg>
                          </dgm:if>
                          <dgm:else name="Name299">
                            <dgm:alg type="cycle">
                              <dgm:param type="ctrShpMap" val="fNode"/>
                              <dgm:param type="stAng" val="202.5"/>
                              <dgm:param type="spanAng" val="135"/>
                            </dgm:alg>
                          </dgm:else>
                        </dgm:choose>
                      </dgm:if>
                      <dgm:if name="Name300" axis="ch" ptType="node" func="cnt" op="equ" val="5">
                        <dgm:choose name="Name301">
                          <dgm:if name="Name302" axis="ch ch" ptType="node node" st="4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303" axis="ch ch" ptType="node node" st="4 1" cnt="1 0" func="cnt" op="equ" val="2">
                            <dgm:alg type="cycle">
                              <dgm:param type="ctrShpMap" val="fNode"/>
                              <dgm:param type="stAng" val="171"/>
                              <dgm:param type="spanAng" val="90"/>
                            </dgm:alg>
                          </dgm:if>
                          <dgm:else name="Name30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05" axis="ch" ptType="node" func="cnt" op="equ" val="6">
                        <dgm:choose name="Name306">
                          <dgm:if name="Name307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08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309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10" axis="ch" ptType="node" func="cnt" op="gte" val="7">
                        <dgm:choose name="Name311">
                          <dgm:if name="Name312" axis="ch ch" ptType="node node" st="4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13" axis="ch ch" ptType="node node" st="4 1" cnt="1 0" func="cnt" op="equ" val="2">
                            <dgm:alg type="cycle">
                              <dgm:param type="ctrShpMap" val="fNode"/>
                              <dgm:param type="stAng" val="109"/>
                              <dgm:param type="spanAng" val="90"/>
                            </dgm:alg>
                          </dgm:if>
                          <dgm:else name="Name31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15"/>
                    </dgm:choose>
                  </dgm:if>
                  <dgm:else name="Name316">
                    <dgm:choose name="Name317">
                      <dgm:if name="Name318" axis="ch" ptType="node" func="cnt" op="equ" val="4">
                        <dgm:choose name="Name319">
                          <dgm:if name="Name320" axis="ch ch" ptType="node node" st="4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321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-90"/>
                            </dgm:alg>
                          </dgm:if>
                          <dgm:else name="Name322">
                            <dgm:alg type="cycle">
                              <dgm:param type="ctrShpMap" val="fNode"/>
                              <dgm:param type="stAng" val="157.5"/>
                              <dgm:param type="spanAng" val="-135"/>
                            </dgm:alg>
                          </dgm:else>
                        </dgm:choose>
                      </dgm:if>
                      <dgm:if name="Name323" axis="ch" ptType="node" func="cnt" op="equ" val="5">
                        <dgm:choose name="Name324">
                          <dgm:if name="Name325" axis="ch ch" ptType="node node" st="4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326" axis="ch ch" ptType="node node" st="4 1" cnt="1 0" func="cnt" op="equ" val="2">
                            <dgm:alg type="cycle">
                              <dgm:param type="ctrShpMap" val="fNode"/>
                              <dgm:param type="stAng" val="189"/>
                              <dgm:param type="spanAng" val="-90"/>
                            </dgm:alg>
                          </dgm:if>
                          <dgm:else name="Name32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28" axis="ch" ptType="node" func="cnt" op="equ" val="6">
                        <dgm:choose name="Name329">
                          <dgm:if name="Name330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31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332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33" axis="ch" ptType="node" func="cnt" op="gte" val="7">
                        <dgm:choose name="Name334">
                          <dgm:if name="Name335" axis="ch ch" ptType="node node" st="4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36" axis="ch ch" ptType="node node" st="4 1" cnt="1 0" func="cnt" op="equ" val="2">
                            <dgm:alg type="cycle">
                              <dgm:param type="ctrShpMap" val="fNode"/>
                              <dgm:param type="stAng" val="250"/>
                              <dgm:param type="spanAng" val="-90"/>
                            </dgm:alg>
                          </dgm:if>
                          <dgm:else name="Name33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38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39" axis="ch" ptType="node" st="4" cnt="1">
                  <dgm:layoutNode name="childCenter4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40" axis="ch">
                    <dgm:forEach name="Name341" axis="self" ptType="parTrans">
                      <dgm:layoutNode name="Name342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43" axis="self" ptType="node">
                      <dgm:layoutNode name="text4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44" axis="ch" ptType="parTrans" st="4" cnt="1">
                <dgm:layoutNode name="Name345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4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46"/>
          </dgm:choose>
          <dgm:choose name="Name347">
            <dgm:if name="Name348" axis="ch" ptType="node" func="cnt" op="gte" val="5">
              <dgm:layoutNode name="cycle_5">
                <dgm:choose name="Name349">
                  <dgm:if name="Name350" func="var" arg="dir" op="equ" val="norm">
                    <dgm:choose name="Name351">
                      <dgm:if name="Name352" axis="ch" ptType="node" func="cnt" op="equ" val="5">
                        <dgm:choose name="Name353">
                          <dgm:if name="Name354" axis="ch ch" ptType="node node" st="5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355" axis="ch ch" ptType="node node" st="5 1" cnt="1 0" func="cnt" op="equ" val="2">
                            <dgm:alg type="cycle">
                              <dgm:param type="ctrShpMap" val="fNode"/>
                              <dgm:param type="stAng" val="243"/>
                              <dgm:param type="spanAng" val="90"/>
                            </dgm:alg>
                          </dgm:if>
                          <dgm:else name="Name35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57" axis="ch" ptType="node" func="cnt" op="equ" val="6">
                        <dgm:choose name="Name358">
                          <dgm:if name="Name359" axis="ch ch" ptType="node node" st="5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360" axis="ch ch" ptType="node node" st="5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</dgm:alg>
                          </dgm:if>
                          <dgm:else name="Name361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62" axis="ch" ptType="node" func="cnt" op="gte" val="7">
                        <dgm:choose name="Name363">
                          <dgm:if name="Name364" axis="ch ch" ptType="node node" st="5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65" axis="ch ch" ptType="node node" st="5 1" cnt="1 0" func="cnt" op="equ" val="2">
                            <dgm:alg type="cycle">
                              <dgm:param type="ctrShpMap" val="fNode"/>
                              <dgm:param type="stAng" val="160"/>
                              <dgm:param type="spanAng" val="90"/>
                            </dgm:alg>
                          </dgm:if>
                          <dgm:else name="Name36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67"/>
                    </dgm:choose>
                  </dgm:if>
                  <dgm:else name="Name368">
                    <dgm:choose name="Name369">
                      <dgm:if name="Name370" axis="ch" ptType="node" func="cnt" op="equ" val="5">
                        <dgm:choose name="Name371">
                          <dgm:if name="Name372" axis="ch ch" ptType="node node" st="5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373" axis="ch ch" ptType="node node" st="5 1" cnt="1 0" func="cnt" op="equ" val="2">
                            <dgm:alg type="cycle">
                              <dgm:param type="ctrShpMap" val="fNode"/>
                              <dgm:param type="stAng" val="117"/>
                              <dgm:param type="spanAng" val="-90"/>
                            </dgm:alg>
                          </dgm:if>
                          <dgm:else name="Name37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75" axis="ch" ptType="node" func="cnt" op="equ" val="6">
                        <dgm:choose name="Name376">
                          <dgm:if name="Name377" axis="ch ch" ptType="node node" st="5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378" axis="ch ch" ptType="node node" st="5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</dgm:alg>
                          </dgm:if>
                          <dgm:else name="Name379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80" axis="ch" ptType="node" func="cnt" op="gte" val="7">
                        <dgm:choose name="Name381">
                          <dgm:if name="Name382" axis="ch ch" ptType="node node" st="5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83" axis="ch ch" ptType="node node" st="5 1" cnt="1 0" func="cnt" op="equ" val="2">
                            <dgm:alg type="cycle">
                              <dgm:param type="ctrShpMap" val="fNode"/>
                              <dgm:param type="stAng" val="199"/>
                              <dgm:param type="spanAng" val="-90"/>
                            </dgm:alg>
                          </dgm:if>
                          <dgm:else name="Name38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85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86" axis="ch" ptType="node" st="5" cnt="1">
                  <dgm:layoutNode name="childCenter5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87" axis="ch">
                    <dgm:forEach name="Name388" axis="self" ptType="parTrans">
                      <dgm:layoutNode name="Name389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90" axis="self" ptType="node">
                      <dgm:layoutNode name="text5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91" axis="ch" ptType="parTrans" st="5" cnt="1">
                <dgm:layoutNode name="Name392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5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93"/>
          </dgm:choose>
          <dgm:choose name="Name394">
            <dgm:if name="Name395" axis="ch" ptType="node" func="cnt" op="gte" val="6">
              <dgm:layoutNode name="cycle_6">
                <dgm:choose name="Name396">
                  <dgm:if name="Name397" func="var" arg="dir" op="equ" val="norm">
                    <dgm:choose name="Name398">
                      <dgm:if name="Name399" axis="ch" ptType="node" func="cnt" op="equ" val="6">
                        <dgm:choose name="Name400">
                          <dgm:if name="Name401" axis="ch ch" ptType="node node" st="6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402" axis="ch ch" ptType="node node" st="6 1" cnt="1 0" func="cnt" op="equ" val="2">
                            <dgm:alg type="cycle">
                              <dgm:param type="ctrShpMap" val="fNode"/>
                              <dgm:param type="stAng" val="255"/>
                              <dgm:param type="spanAng" val="90"/>
                            </dgm:alg>
                          </dgm:if>
                          <dgm:else name="Name40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404" axis="ch" ptType="node" func="cnt" op="gte" val="7">
                        <dgm:choose name="Name405">
                          <dgm:if name="Name406" axis="ch ch" ptType="node node" st="6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407" axis="ch ch" ptType="node node" st="6 1" cnt="1 0" func="cnt" op="equ" val="2">
                            <dgm:alg type="cycle">
                              <dgm:param type="ctrShpMap" val="fNode"/>
                              <dgm:param type="stAng" val="212"/>
                              <dgm:param type="spanAng" val="90"/>
                            </dgm:alg>
                          </dgm:if>
                          <dgm:else name="Name40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09"/>
                    </dgm:choose>
                  </dgm:if>
                  <dgm:else name="Name410">
                    <dgm:choose name="Name411">
                      <dgm:if name="Name412" axis="ch" ptType="node" func="cnt" op="equ" val="6">
                        <dgm:choose name="Name413">
                          <dgm:if name="Name414" axis="ch ch" ptType="node node" st="6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415" axis="ch ch" ptType="node node" st="6 1" cnt="1 0" func="cnt" op="equ" val="2">
                            <dgm:alg type="cycle">
                              <dgm:param type="ctrShpMap" val="fNode"/>
                              <dgm:param type="stAng" val="105"/>
                              <dgm:param type="spanAng" val="-90"/>
                            </dgm:alg>
                          </dgm:if>
                          <dgm:else name="Name41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417" axis="ch" ptType="node" func="cnt" op="gte" val="7">
                        <dgm:choose name="Name418">
                          <dgm:if name="Name419" axis="ch ch" ptType="node node" st="6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420" axis="ch ch" ptType="node node" st="6 1" cnt="1 0" func="cnt" op="equ" val="2">
                            <dgm:alg type="cycle">
                              <dgm:param type="ctrShpMap" val="fNode"/>
                              <dgm:param type="stAng" val="147"/>
                              <dgm:param type="spanAng" val="-90"/>
                            </dgm:alg>
                          </dgm:if>
                          <dgm:else name="Name42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22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23" axis="ch" ptType="node" st="6" cnt="1">
                  <dgm:layoutNode name="childCenter6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24" axis="ch">
                    <dgm:forEach name="Name425" axis="self" ptType="parTrans">
                      <dgm:layoutNode name="Name426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27" axis="self" ptType="node">
                      <dgm:layoutNode name="text6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28" axis="ch" ptType="parTrans" st="6" cnt="1">
                <dgm:layoutNode name="Name429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6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30"/>
          </dgm:choose>
          <dgm:choose name="Name431">
            <dgm:if name="Name432" axis="ch" ptType="node" func="cnt" op="gte" val="7">
              <dgm:layoutNode name="cycle_7">
                <dgm:choose name="Name433">
                  <dgm:if name="Name434" func="var" arg="dir" op="equ" val="norm">
                    <dgm:choose name="Name435">
                      <dgm:if name="Name436" axis="ch" ptType="node" func="cnt" op="gte" val="7">
                        <dgm:choose name="Name437">
                          <dgm:if name="Name438" axis="ch ch" ptType="node node" st="7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439" axis="ch ch" ptType="node node" st="7 1" cnt="1 0" func="cnt" op="equ" val="2">
                            <dgm:alg type="cycle">
                              <dgm:param type="ctrShpMap" val="fNode"/>
                              <dgm:param type="stAng" val="263"/>
                              <dgm:param type="spanAng" val="90"/>
                            </dgm:alg>
                          </dgm:if>
                          <dgm:else name="Name44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41"/>
                    </dgm:choose>
                  </dgm:if>
                  <dgm:else name="Name442">
                    <dgm:choose name="Name443">
                      <dgm:if name="Name444" axis="ch" ptType="node" func="cnt" op="gte" val="7">
                        <dgm:choose name="Name445">
                          <dgm:if name="Name446" axis="ch ch" ptType="node node" st="7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447" axis="ch ch" ptType="node node" st="7 1" cnt="1 0" func="cnt" op="equ" val="2">
                            <dgm:alg type="cycle">
                              <dgm:param type="ctrShpMap" val="fNode"/>
                              <dgm:param type="stAng" val="96"/>
                              <dgm:param type="spanAng" val="-90"/>
                            </dgm:alg>
                          </dgm:if>
                          <dgm:else name="Name44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49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50" axis="ch" ptType="node" st="7" cnt="1">
                  <dgm:layoutNode name="childCenter7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51" axis="ch">
                    <dgm:forEach name="Name452" axis="self" ptType="parTrans">
                      <dgm:layoutNode name="Name453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54" axis="self" ptType="node">
                      <dgm:layoutNode name="text7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55" axis="ch" ptType="parTrans" st="7" cnt="1">
                <dgm:layoutNode name="Name456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7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57"/>
          </dgm:choose>
        </dgm:else>
      </dgm:choos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lProcess3">
  <dgm:title val=""/>
  <dgm:desc val=""/>
  <dgm:catLst>
    <dgm:cat type="process" pri="11000"/>
    <dgm:cat type="convert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chPref val="3"/>
      <dgm:dir/>
      <dgm:animLvl val="lvl"/>
      <dgm:resizeHandles/>
    </dgm:varLst>
    <dgm:choose name="Name1">
      <dgm:if name="Name2" func="var" arg="dir" op="equ" val="norm">
        <dgm:alg type="lin">
          <dgm:param type="linDir" val="fromT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T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bigChev" refType="w"/>
      <dgm:constr type="h" for="des" forName="bigChev" refType="w" refFor="des" refForName="bigChev" op="equ" fact="0.4"/>
      <dgm:constr type="w" for="des" forName="node" refType="w" refFor="des" refForName="bigChev" fact="0.83"/>
      <dgm:constr type="h" for="des" forName="node" refType="w" refFor="des" refForName="node" op="equ" fact="0.4"/>
      <dgm:constr type="w" for="des" forName="parTrans" refType="w" refFor="des" refForName="bigChev" op="equ" fact="-0.13"/>
      <dgm:constr type="w" for="des" forName="sibTrans" refType="w" refFor="des" refForName="node" op="equ" fact="-0.14"/>
      <dgm:constr type="h" for="ch" forName="vSp" refType="h" refFor="des" refForName="bigChev" op="equ" fact="0.14"/>
      <dgm:constr type="primFontSz" for="des" forName="node" op="equ"/>
      <dgm:constr type="primFontSz" for="des" forName="bigChev" op="equ"/>
    </dgm:constrLst>
    <dgm:ruleLst/>
    <dgm:forEach name="Name4" axis="ch" ptType="node">
      <dgm:layoutNode name="horFlow">
        <dgm:choose name="Name5">
          <dgm:if name="Name6" func="var" arg="dir" op="equ" val="norm">
            <dgm:alg type="lin">
              <dgm:param type="linDir" val="fromL"/>
              <dgm:param type="nodeHorzAlign" val="l"/>
              <dgm:param type="nodeVertAlign" val="mid"/>
              <dgm:param type="fallback" val="2D"/>
            </dgm:alg>
          </dgm:if>
          <dgm:else name="Name7">
            <dgm:alg type="lin">
              <dgm:param type="linDir" val="fromR"/>
              <dgm:param type="nodeHorzAlign" val="r"/>
              <dgm:param type="nodeVertAlign" val="mid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bigChev" styleLbl="node1">
          <dgm:alg type="tx"/>
          <dgm:choose name="Name8">
            <dgm:if name="Name9" func="var" arg="dir" op="equ" val="norm">
              <dgm:shape xmlns:r="http://schemas.openxmlformats.org/officeDocument/2006/relationships" type="chevron" r:blip="">
                <dgm:adjLst/>
              </dgm:shape>
              <dgm:presOf axis="self"/>
              <dgm:constrLst>
                <dgm:constr type="primFontSz" val="65"/>
                <dgm:constr type="rMarg"/>
                <dgm:constr type="lMarg" refType="primFontSz" fact="0.1"/>
                <dgm:constr type="tMarg" refType="primFontSz" fact="0.05"/>
                <dgm:constr type="bMarg" refType="primFontSz" fact="0.05"/>
              </dgm:constrLst>
            </dgm:if>
            <dgm:else name="Name10">
              <dgm:shape xmlns:r="http://schemas.openxmlformats.org/officeDocument/2006/relationships" rot="180" type="chevron" r:blip="">
                <dgm:adjLst/>
              </dgm:shape>
              <dgm:presOf axis="self"/>
              <dgm:constrLst>
                <dgm:constr type="primFontSz" val="65"/>
                <dgm:constr type="lMarg"/>
                <dgm:constr type="rMarg" refType="primFontSz" fact="0.1"/>
                <dgm:constr type="tMarg" refType="primFontSz" fact="0.05"/>
                <dgm:constr type="bMarg" refType="primFontSz" fact="0.05"/>
              </dgm:constrLst>
            </dgm:else>
          </dgm:choose>
          <dgm:ruleLst>
            <dgm:rule type="primFontSz" val="5" fact="NaN" max="NaN"/>
          </dgm:ruleLst>
        </dgm:layoutNode>
        <dgm:forEach name="parTransForEach" axis="ch" ptType="parTrans" cnt="1">
          <dgm:layoutNode name="par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  <dgm:forEach name="Name11" axis="ch" ptType="node">
          <dgm:layoutNode name="node" styleLbl="alignAccFollowNode1">
            <dgm:varLst>
              <dgm:bulletEnabled val="1"/>
            </dgm:varLst>
            <dgm:alg type="tx"/>
            <dgm:choose name="Name12">
              <dgm:if name="Name13" func="var" arg="dir" op="equ" val="norm">
                <dgm:shape xmlns:r="http://schemas.openxmlformats.org/officeDocument/2006/relationships" type="chevron" r:blip="">
                  <dgm:adjLst/>
                </dgm:shape>
                <dgm:presOf axis="desOrSelf" ptType="node"/>
                <dgm:constrLst>
                  <dgm:constr type="primFontSz" val="65"/>
                  <dgm:constr type="rMarg"/>
                  <dgm:constr type="lMarg" refType="primFontSz" fact="0.1"/>
                  <dgm:constr type="tMarg" refType="primFontSz" fact="0.05"/>
                  <dgm:constr type="bMarg" refType="primFontSz" fact="0.05"/>
                </dgm:constrLst>
              </dgm:if>
              <dgm:else name="Name14">
                <dgm:shape xmlns:r="http://schemas.openxmlformats.org/officeDocument/2006/relationships" rot="180" type="chevron" r:blip="">
                  <dgm:adjLst/>
                </dgm:shape>
                <dgm:presOf axis="desOrSelf" ptType="node"/>
                <dgm:constrLst>
                  <dgm:constr type="primFontSz" val="65"/>
                  <dgm:constr type="lMarg"/>
                  <dgm:constr type="rMarg" refType="primFontSz" fact="0.1"/>
                  <dgm:constr type="tMarg" refType="primFontSz" fact="0.05"/>
                  <dgm:constr type="bMarg" refType="primFontSz" fact="0.05"/>
                </dgm:constrLst>
              </dgm:else>
            </dgm:choose>
            <dgm:ruleLst>
              <dgm:rule type="primFontSz" val="5" fact="NaN" max="NaN"/>
            </dgm:ruleLst>
          </dgm:layoutNode>
          <dgm:forEach name="sibTransForEach" axis="followSib" ptType="sibTrans" cnt="1">
            <dgm:layoutNode name="sibTrans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layoutNode>
      <dgm:choose name="Name15">
        <dgm:if name="Name16" axis="self" ptType="node" func="revPos" op="gte" val="2">
          <dgm:layoutNode name="v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7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8EFDBDB-5AA7-4A90-B2F6-99BC9E663D82}" type="datetimeFigureOut">
              <a:rPr lang="de-DE" smtClean="0"/>
              <a:pPr/>
              <a:t>05.10.23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B9D7C0D-EF4E-4C29-871B-D1B2EF9E5DDF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680646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9D7C0D-EF4E-4C29-871B-D1B2EF9E5DDF}" type="slidenum">
              <a:rPr lang="de-DE" smtClean="0"/>
              <a:pPr/>
              <a:t>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5001790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9D7C0D-EF4E-4C29-871B-D1B2EF9E5DDF}" type="slidenum">
              <a:rPr lang="de-DE" smtClean="0"/>
              <a:pPr/>
              <a:t>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9477613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Termin checken!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9D7C0D-EF4E-4C29-871B-D1B2EF9E5DDF}" type="slidenum">
              <a:rPr lang="de-DE" smtClean="0"/>
              <a:pPr/>
              <a:t>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4720295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Natürlich auch Vorlesungen ohne Arbeitsgemeinschaft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9D7C0D-EF4E-4C29-871B-D1B2EF9E5DDF}" type="slidenum">
              <a:rPr lang="de-DE" smtClean="0"/>
              <a:pPr/>
              <a:t>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5029087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e-DE" altLang="de-DE" sz="1200" b="1" kern="1200" dirty="0">
                <a:solidFill>
                  <a:srgbClr val="E4013A"/>
                </a:solidFill>
                <a:latin typeface="+mn-lt"/>
                <a:ea typeface="+mn-ea"/>
                <a:cs typeface="+mn-cs"/>
              </a:rPr>
              <a:t>Pünktlichkeit!</a:t>
            </a:r>
          </a:p>
          <a:p>
            <a:pPr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e-DE" altLang="de-DE" sz="1200" b="1" kern="1200" dirty="0">
                <a:solidFill>
                  <a:srgbClr val="E4013A"/>
                </a:solidFill>
                <a:latin typeface="+mn-lt"/>
                <a:ea typeface="+mn-ea"/>
                <a:cs typeface="+mn-cs"/>
              </a:rPr>
              <a:t>Ruhe!</a:t>
            </a:r>
          </a:p>
          <a:p>
            <a:pPr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e-DE" altLang="de-DE" sz="1200" b="1" kern="1200" dirty="0">
                <a:solidFill>
                  <a:srgbClr val="E4013A"/>
                </a:solidFill>
                <a:latin typeface="+mn-lt"/>
                <a:ea typeface="+mn-ea"/>
                <a:cs typeface="+mn-cs"/>
              </a:rPr>
              <a:t>Ausschalten der Handys!</a:t>
            </a:r>
          </a:p>
          <a:p>
            <a:pPr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e-DE" altLang="de-DE" sz="1200" b="1" kern="1200" dirty="0">
                <a:solidFill>
                  <a:srgbClr val="E4013A"/>
                </a:solidFill>
                <a:latin typeface="+mn-lt"/>
                <a:ea typeface="+mn-ea"/>
                <a:cs typeface="+mn-cs"/>
              </a:rPr>
              <a:t>Keine Hilfsmittel! </a:t>
            </a:r>
            <a:r>
              <a:rPr lang="de-DE" altLang="de-DE" sz="1200" b="1" kern="1200" dirty="0">
                <a:solidFill>
                  <a:srgbClr val="014260"/>
                </a:solidFill>
                <a:latin typeface="+mn-lt"/>
                <a:ea typeface="+mn-ea"/>
                <a:cs typeface="+mn-cs"/>
              </a:rPr>
              <a:t>(Ausnahme: Gesetzestexte)</a:t>
            </a:r>
          </a:p>
          <a:p>
            <a:pPr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e-DE" altLang="de-DE" sz="1200" b="1" kern="1200" dirty="0">
                <a:solidFill>
                  <a:srgbClr val="E4013A"/>
                </a:solidFill>
                <a:latin typeface="+mn-lt"/>
                <a:ea typeface="+mn-ea"/>
                <a:cs typeface="+mn-cs"/>
              </a:rPr>
              <a:t>„Nur mal kurz den Sachverhalt anschauen“ ist NICHT möglich!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9D7C0D-EF4E-4C29-871B-D1B2EF9E5DDF}" type="slidenum">
              <a:rPr lang="de-DE" smtClean="0"/>
              <a:pPr/>
              <a:t>11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1305461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Screenshot der Seite?</a:t>
            </a:r>
            <a:r>
              <a:rPr lang="de-DE" baseline="0" dirty="0"/>
              <a:t> Bzw. Bilderlauf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9D7C0D-EF4E-4C29-871B-D1B2EF9E5DDF}" type="slidenum">
              <a:rPr lang="de-DE" smtClean="0"/>
              <a:pPr/>
              <a:t>17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371477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umsplatzhalter 3"/>
          <p:cNvSpPr txBox="1">
            <a:spLocks/>
          </p:cNvSpPr>
          <p:nvPr userDrawn="1"/>
        </p:nvSpPr>
        <p:spPr>
          <a:xfrm>
            <a:off x="714348" y="6356350"/>
            <a:ext cx="150019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2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" name="Foliennummernplatzhalter 5"/>
          <p:cNvSpPr txBox="1">
            <a:spLocks/>
          </p:cNvSpPr>
          <p:nvPr userDrawn="1"/>
        </p:nvSpPr>
        <p:spPr>
          <a:xfrm>
            <a:off x="7236296" y="6356350"/>
            <a:ext cx="147910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2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47888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1F346E-8E99-4905-A934-25B826DDC918}" type="datetimeFigureOut">
              <a:rPr lang="de-DE"/>
              <a:pPr>
                <a:defRPr/>
              </a:pPr>
              <a:t>05.10.23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8CCD9E-468C-4205-91BC-DAB19D9A0EB4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4386295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hteck 12"/>
          <p:cNvSpPr/>
          <p:nvPr userDrawn="1"/>
        </p:nvSpPr>
        <p:spPr>
          <a:xfrm>
            <a:off x="0" y="0"/>
            <a:ext cx="9144000" cy="134076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928662" y="2071678"/>
            <a:ext cx="7715304" cy="1357322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 anchor="ctr">
            <a:normAutofit/>
          </a:bodyPr>
          <a:lstStyle/>
          <a:p>
            <a:br>
              <a:rPr lang="de-DE" dirty="0"/>
            </a:br>
            <a:br>
              <a:rPr lang="de-DE" dirty="0"/>
            </a:br>
            <a:br>
              <a:rPr lang="de-DE" dirty="0"/>
            </a:br>
            <a:r>
              <a:rPr lang="de-DE" dirty="0"/>
              <a:t>Titel</a:t>
            </a:r>
            <a:br>
              <a:rPr lang="de-DE" dirty="0"/>
            </a:br>
            <a:endParaRPr lang="de-DE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928662" y="3786191"/>
            <a:ext cx="7715304" cy="2071702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dirty="0"/>
              <a:t>Topic</a:t>
            </a:r>
          </a:p>
        </p:txBody>
      </p:sp>
      <p:sp>
        <p:nvSpPr>
          <p:cNvPr id="8" name="Datumsplatzhalter 3"/>
          <p:cNvSpPr txBox="1">
            <a:spLocks/>
          </p:cNvSpPr>
          <p:nvPr userDrawn="1"/>
        </p:nvSpPr>
        <p:spPr>
          <a:xfrm>
            <a:off x="857224" y="6356350"/>
            <a:ext cx="135732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2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Verdana" pitchFamily="34" charset="0"/>
              <a:ea typeface="+mn-ea"/>
              <a:cs typeface="+mn-cs"/>
            </a:endParaRPr>
          </a:p>
        </p:txBody>
      </p:sp>
      <p:sp>
        <p:nvSpPr>
          <p:cNvPr id="10" name="Foliennummernplatzhalter 5"/>
          <p:cNvSpPr txBox="1">
            <a:spLocks/>
          </p:cNvSpPr>
          <p:nvPr userDrawn="1"/>
        </p:nvSpPr>
        <p:spPr>
          <a:xfrm>
            <a:off x="7236296" y="6356350"/>
            <a:ext cx="147910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2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Verdana" pitchFamily="34" charset="0"/>
              <a:ea typeface="+mn-ea"/>
              <a:cs typeface="+mn-cs"/>
            </a:endParaRPr>
          </a:p>
        </p:txBody>
      </p:sp>
      <p:sp>
        <p:nvSpPr>
          <p:cNvPr id="19" name="Rechteck 18"/>
          <p:cNvSpPr/>
          <p:nvPr userDrawn="1"/>
        </p:nvSpPr>
        <p:spPr>
          <a:xfrm>
            <a:off x="0" y="6492875"/>
            <a:ext cx="9144000" cy="365125"/>
          </a:xfrm>
          <a:prstGeom prst="rect">
            <a:avLst/>
          </a:prstGeom>
          <a:solidFill>
            <a:srgbClr val="E4013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8" name="Fußzeilenplatzhalter 4"/>
          <p:cNvSpPr txBox="1">
            <a:spLocks/>
          </p:cNvSpPr>
          <p:nvPr userDrawn="1"/>
        </p:nvSpPr>
        <p:spPr>
          <a:xfrm>
            <a:off x="611560" y="6453336"/>
            <a:ext cx="40324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Times" panose="02020603060405020304" pitchFamily="18" charset="0"/>
                <a:ea typeface="+mn-ea"/>
                <a:cs typeface="+mn-cs"/>
              </a:rPr>
              <a:t>Universität Potsdam  </a:t>
            </a:r>
            <a:endParaRPr kumimoji="0" lang="de-DE" sz="1200" b="0" i="0" u="none" strike="noStrike" kern="1200" cap="none" spc="0" normalizeH="0" baseline="0" noProof="0" dirty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uLnTx/>
              <a:uFillTx/>
              <a:latin typeface="Times" panose="02020603060405020304" pitchFamily="18" charset="0"/>
              <a:ea typeface="+mn-ea"/>
              <a:cs typeface="+mn-cs"/>
            </a:endParaRPr>
          </a:p>
        </p:txBody>
      </p:sp>
      <p:pic>
        <p:nvPicPr>
          <p:cNvPr id="20" name="Grafik 19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383" y="213099"/>
            <a:ext cx="2371148" cy="1127667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52" r:id="rId2"/>
  </p:sldLayoutIdLst>
  <p:hf hdr="0" ftr="0"/>
  <p:txStyles>
    <p:titleStyle>
      <a:lvl1pPr algn="l" defTabSz="914400" rtl="0" eaLnBrk="1" latinLnBrk="0" hangingPunct="1">
        <a:spcBef>
          <a:spcPct val="0"/>
        </a:spcBef>
        <a:buNone/>
        <a:defRPr sz="2400" b="1" kern="1200">
          <a:solidFill>
            <a:schemeClr val="tx1"/>
          </a:solidFill>
          <a:latin typeface="Verdana" pitchFamily="34" charset="0"/>
          <a:ea typeface="Verdana" pitchFamily="34" charset="0"/>
          <a:cs typeface="Verdana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None/>
        <a:defRPr sz="2000" kern="1200">
          <a:solidFill>
            <a:schemeClr val="tx1"/>
          </a:solidFill>
          <a:latin typeface="Verdana" pitchFamily="34" charset="0"/>
          <a:ea typeface="Verdana" pitchFamily="34" charset="0"/>
          <a:cs typeface="Verdana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uni-potsdam.de/de/jura/studium/team-studieneingangsphase.html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el 1"/>
          <p:cNvSpPr>
            <a:spLocks noGrp="1"/>
          </p:cNvSpPr>
          <p:nvPr>
            <p:ph type="title"/>
          </p:nvPr>
        </p:nvSpPr>
        <p:spPr>
          <a:xfrm>
            <a:off x="714348" y="4221088"/>
            <a:ext cx="7715304" cy="1584176"/>
          </a:xfrm>
        </p:spPr>
        <p:txBody>
          <a:bodyPr>
            <a:normAutofit/>
          </a:bodyPr>
          <a:lstStyle/>
          <a:p>
            <a:pPr algn="ctr"/>
            <a:r>
              <a:rPr lang="de-DE" sz="4000" b="0" dirty="0">
                <a:solidFill>
                  <a:schemeClr val="accent1">
                    <a:lumMod val="50000"/>
                  </a:schemeClr>
                </a:solidFill>
                <a:latin typeface="+mj-lt"/>
              </a:rPr>
              <a:t>Vorstellung:</a:t>
            </a:r>
            <a:br>
              <a:rPr lang="de-DE" sz="4000" b="0" dirty="0">
                <a:solidFill>
                  <a:schemeClr val="accent1">
                    <a:lumMod val="50000"/>
                  </a:schemeClr>
                </a:solidFill>
                <a:latin typeface="+mj-lt"/>
              </a:rPr>
            </a:br>
            <a:r>
              <a:rPr lang="de-DE" sz="4000" b="0" dirty="0">
                <a:solidFill>
                  <a:srgbClr val="FF0000"/>
                </a:solidFill>
                <a:latin typeface="+mj-lt"/>
              </a:rPr>
              <a:t>Team Studieneingangsphase (T-</a:t>
            </a:r>
            <a:r>
              <a:rPr lang="de-DE" sz="4000" b="0" dirty="0" err="1">
                <a:solidFill>
                  <a:srgbClr val="FF0000"/>
                </a:solidFill>
                <a:latin typeface="+mj-lt"/>
              </a:rPr>
              <a:t>StEP</a:t>
            </a:r>
            <a:r>
              <a:rPr lang="de-DE" sz="4000" b="0" dirty="0">
                <a:solidFill>
                  <a:srgbClr val="FF0000"/>
                </a:solidFill>
                <a:latin typeface="+mj-lt"/>
              </a:rPr>
              <a:t>)</a:t>
            </a:r>
            <a:endParaRPr lang="de-DE" altLang="de-DE" sz="3600" b="0" i="1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2" name="Textfeld 1"/>
          <p:cNvSpPr txBox="1"/>
          <p:nvPr/>
        </p:nvSpPr>
        <p:spPr>
          <a:xfrm>
            <a:off x="6804248" y="6505368"/>
            <a:ext cx="193559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200" dirty="0">
                <a:solidFill>
                  <a:srgbClr val="0142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Team Studieneingangsphase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48E65B90-1801-4541-982F-1EC131B11FD4}"/>
              </a:ext>
            </a:extLst>
          </p:cNvPr>
          <p:cNvSpPr txBox="1"/>
          <p:nvPr/>
        </p:nvSpPr>
        <p:spPr>
          <a:xfrm>
            <a:off x="6012160" y="909416"/>
            <a:ext cx="31318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b="1" dirty="0">
                <a:solidFill>
                  <a:srgbClr val="002060"/>
                </a:solidFill>
              </a:rPr>
              <a:t>Wintersemester 2023/2024</a:t>
            </a:r>
          </a:p>
        </p:txBody>
      </p:sp>
      <p:sp>
        <p:nvSpPr>
          <p:cNvPr id="5" name="Titel 1">
            <a:extLst>
              <a:ext uri="{FF2B5EF4-FFF2-40B4-BE49-F238E27FC236}">
                <a16:creationId xmlns:a16="http://schemas.microsoft.com/office/drawing/2014/main" id="{D86CD6E8-0821-4EDC-A8D1-73D59E7BBEC8}"/>
              </a:ext>
            </a:extLst>
          </p:cNvPr>
          <p:cNvSpPr txBox="1">
            <a:spLocks/>
          </p:cNvSpPr>
          <p:nvPr/>
        </p:nvSpPr>
        <p:spPr>
          <a:xfrm>
            <a:off x="714348" y="2286860"/>
            <a:ext cx="7715304" cy="1584176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400" b="1" kern="120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pPr algn="ctr"/>
            <a:r>
              <a:rPr lang="de-DE" sz="4000" dirty="0">
                <a:solidFill>
                  <a:schemeClr val="accent1">
                    <a:lumMod val="5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</a:rPr>
              <a:t>Herzlich Willkommen!</a:t>
            </a:r>
            <a:endParaRPr lang="de-DE" altLang="de-DE" sz="3600" b="0" i="1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7335237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0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uppieren 5"/>
          <p:cNvGrpSpPr/>
          <p:nvPr/>
        </p:nvGrpSpPr>
        <p:grpSpPr>
          <a:xfrm>
            <a:off x="755575" y="2492896"/>
            <a:ext cx="8143672" cy="916428"/>
            <a:chOff x="1043235" y="2096176"/>
            <a:chExt cx="7581411" cy="840187"/>
          </a:xfrm>
        </p:grpSpPr>
        <p:sp>
          <p:nvSpPr>
            <p:cNvPr id="7" name="Auf der gleichen Seite des Rechtecks liegende Ecken abrunden 6"/>
            <p:cNvSpPr/>
            <p:nvPr/>
          </p:nvSpPr>
          <p:spPr>
            <a:xfrm rot="5400000">
              <a:off x="4413848" y="-1274434"/>
              <a:ext cx="840184" cy="7581410"/>
            </a:xfrm>
            <a:prstGeom prst="round2SameRect">
              <a:avLst/>
            </a:prstGeom>
          </p:spPr>
          <p:style>
            <a:lnRef idx="1">
              <a:schemeClr val="accent1">
                <a:shade val="80000"/>
                <a:hueOff val="306246"/>
                <a:satOff val="-4392"/>
                <a:lumOff val="25615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2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8" name="Auf der gleichen Seite des Rechtecks liegende Ecken abrunden 4"/>
            <p:cNvSpPr/>
            <p:nvPr/>
          </p:nvSpPr>
          <p:spPr>
            <a:xfrm>
              <a:off x="1646562" y="2096176"/>
              <a:ext cx="6978084" cy="756217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42240" tIns="12700" rIns="12700" bIns="12700" numCol="1" spcCol="1270" anchor="ctr" anchorCtr="0">
              <a:noAutofit/>
            </a:bodyPr>
            <a:lstStyle/>
            <a:p>
              <a:pPr marL="1143000" lvl="3" indent="-228600" defTabSz="889000">
                <a:lnSpc>
                  <a:spcPct val="150000"/>
                </a:lnSpc>
                <a:spcBef>
                  <a:spcPct val="0"/>
                </a:spcBef>
                <a:spcAft>
                  <a:spcPct val="15000"/>
                </a:spcAft>
                <a:buFontTx/>
                <a:buChar char="••"/>
              </a:pPr>
              <a:r>
                <a:rPr lang="de-DE" sz="2000" u="sng" dirty="0"/>
                <a:t>Akteur:</a:t>
              </a:r>
              <a:r>
                <a:rPr lang="de-DE" sz="2000" dirty="0"/>
                <a:t> </a:t>
              </a:r>
              <a:r>
                <a:rPr lang="de-DE" sz="2000" i="1" kern="1200" dirty="0"/>
                <a:t>Team Studieneingangsphase</a:t>
              </a:r>
            </a:p>
            <a:p>
              <a:pPr marL="1143000" lvl="3" indent="-228600" defTabSz="889000">
                <a:lnSpc>
                  <a:spcPct val="15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de-DE" sz="2000" b="1" dirty="0"/>
                <a:t>Vorbereitung auf die Zwischenprüfung</a:t>
              </a:r>
              <a:endParaRPr lang="de-DE" sz="2000" b="1" kern="1200" dirty="0"/>
            </a:p>
          </p:txBody>
        </p:sp>
      </p:grpSp>
      <p:sp>
        <p:nvSpPr>
          <p:cNvPr id="9" name="Ellipse 8"/>
          <p:cNvSpPr/>
          <p:nvPr/>
        </p:nvSpPr>
        <p:spPr>
          <a:xfrm>
            <a:off x="220079" y="2372343"/>
            <a:ext cx="1991073" cy="1152126"/>
          </a:xfrm>
          <a:prstGeom prst="ellipse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000" dirty="0"/>
              <a:t>Klausuren-kurs</a:t>
            </a:r>
          </a:p>
        </p:txBody>
      </p:sp>
      <p:sp>
        <p:nvSpPr>
          <p:cNvPr id="10" name="Rechteck 9"/>
          <p:cNvSpPr/>
          <p:nvPr/>
        </p:nvSpPr>
        <p:spPr>
          <a:xfrm>
            <a:off x="188527" y="1412776"/>
            <a:ext cx="878497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de-DE" altLang="de-DE" sz="3600" b="1" dirty="0">
                <a:solidFill>
                  <a:srgbClr val="0033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Lehrformate im 1. Fachsemester</a:t>
            </a:r>
          </a:p>
        </p:txBody>
      </p:sp>
      <p:sp>
        <p:nvSpPr>
          <p:cNvPr id="11" name="Textfeld 10"/>
          <p:cNvSpPr txBox="1"/>
          <p:nvPr/>
        </p:nvSpPr>
        <p:spPr>
          <a:xfrm>
            <a:off x="2339752" y="3429000"/>
            <a:ext cx="6400090" cy="9679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e-DE" sz="2000" dirty="0">
                <a:solidFill>
                  <a:srgbClr val="00315E"/>
                </a:solidFill>
              </a:rPr>
              <a:t>Je 2x Bürgerliches, Öffentliches Recht sowie Strafrecht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e-DE" sz="2000" dirty="0">
                <a:solidFill>
                  <a:srgbClr val="00315E"/>
                </a:solidFill>
              </a:rPr>
              <a:t>Ab dem </a:t>
            </a:r>
            <a:r>
              <a:rPr lang="de-DE" sz="2000" b="1" dirty="0">
                <a:solidFill>
                  <a:srgbClr val="00315E"/>
                </a:solidFill>
              </a:rPr>
              <a:t>24.11.2023</a:t>
            </a:r>
            <a:r>
              <a:rPr lang="de-DE" sz="2000" dirty="0">
                <a:solidFill>
                  <a:srgbClr val="00315E"/>
                </a:solidFill>
              </a:rPr>
              <a:t>; </a:t>
            </a:r>
            <a:r>
              <a:rPr lang="de-DE" sz="2000" b="1" dirty="0">
                <a:solidFill>
                  <a:srgbClr val="00315E"/>
                </a:solidFill>
              </a:rPr>
              <a:t>freitags von 10 – 14 Uhr in H05</a:t>
            </a:r>
          </a:p>
        </p:txBody>
      </p:sp>
      <p:sp>
        <p:nvSpPr>
          <p:cNvPr id="12" name="Textfeld 11"/>
          <p:cNvSpPr txBox="1"/>
          <p:nvPr/>
        </p:nvSpPr>
        <p:spPr>
          <a:xfrm>
            <a:off x="6804248" y="6505368"/>
            <a:ext cx="193559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200" dirty="0">
                <a:solidFill>
                  <a:srgbClr val="0142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Team Studieneingangsphase</a:t>
            </a:r>
          </a:p>
        </p:txBody>
      </p:sp>
      <p:sp>
        <p:nvSpPr>
          <p:cNvPr id="14" name="Textfeld 13">
            <a:extLst>
              <a:ext uri="{FF2B5EF4-FFF2-40B4-BE49-F238E27FC236}">
                <a16:creationId xmlns:a16="http://schemas.microsoft.com/office/drawing/2014/main" id="{157F49CE-46CF-4CA3-80A6-EEC2F742C39A}"/>
              </a:ext>
            </a:extLst>
          </p:cNvPr>
          <p:cNvSpPr txBox="1"/>
          <p:nvPr/>
        </p:nvSpPr>
        <p:spPr>
          <a:xfrm>
            <a:off x="6012160" y="909416"/>
            <a:ext cx="31318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b="1" dirty="0">
                <a:solidFill>
                  <a:srgbClr val="002060"/>
                </a:solidFill>
              </a:rPr>
              <a:t>Wintersemester 2023/2024</a:t>
            </a:r>
          </a:p>
        </p:txBody>
      </p:sp>
    </p:spTree>
    <p:extLst>
      <p:ext uri="{BB962C8B-B14F-4D97-AF65-F5344CB8AC3E}">
        <p14:creationId xmlns:p14="http://schemas.microsoft.com/office/powerpoint/2010/main" val="2502462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Inhaltsplatzhalter 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3750421"/>
              </p:ext>
            </p:extLst>
          </p:nvPr>
        </p:nvGraphicFramePr>
        <p:xfrm>
          <a:off x="395536" y="2610834"/>
          <a:ext cx="8344306" cy="3521840"/>
        </p:xfrm>
        <a:graphic>
          <a:graphicData uri="http://schemas.openxmlformats.org/drawingml/2006/table">
            <a:tbl>
              <a:tblPr firstRow="1" bandRow="1">
                <a:tableStyleId>{5DA37D80-6434-44D0-A028-1B22A696006F}</a:tableStyleId>
              </a:tblPr>
              <a:tblGrid>
                <a:gridCol w="194421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40009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6230">
                <a:tc>
                  <a:txBody>
                    <a:bodyPr/>
                    <a:lstStyle/>
                    <a:p>
                      <a:pPr algn="ctr"/>
                      <a:r>
                        <a:rPr lang="de-DE" sz="2000" dirty="0"/>
                        <a:t>Datum</a:t>
                      </a:r>
                      <a:endParaRPr lang="de-DE" sz="2000" dirty="0">
                        <a:solidFill>
                          <a:schemeClr val="tx2">
                            <a:lumMod val="75000"/>
                          </a:schemeClr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T="45724" marB="4572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000" dirty="0"/>
                        <a:t>Fachbereich</a:t>
                      </a:r>
                      <a:endParaRPr lang="de-DE" sz="2000" dirty="0">
                        <a:solidFill>
                          <a:schemeClr val="tx2">
                            <a:lumMod val="75000"/>
                          </a:schemeClr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T="45724" marB="45724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20932">
                <a:tc>
                  <a:txBody>
                    <a:bodyPr/>
                    <a:lstStyle/>
                    <a:p>
                      <a:pPr algn="ctr"/>
                      <a:r>
                        <a:rPr lang="de-DE" sz="2000" dirty="0"/>
                        <a:t>24.11.2023</a:t>
                      </a:r>
                      <a:endParaRPr lang="de-DE" sz="2000" dirty="0">
                        <a:solidFill>
                          <a:schemeClr val="tx2">
                            <a:lumMod val="75000"/>
                          </a:schemeClr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T="45724" marB="45724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de-DE" sz="2000" dirty="0"/>
                        <a:t>Staatsorganisationsrecht</a:t>
                      </a:r>
                      <a:endParaRPr lang="de-DE" sz="2000" dirty="0">
                        <a:solidFill>
                          <a:schemeClr val="tx2">
                            <a:lumMod val="75000"/>
                          </a:schemeClr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T="45724" marB="45724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20932">
                <a:tc>
                  <a:txBody>
                    <a:bodyPr/>
                    <a:lstStyle/>
                    <a:p>
                      <a:pPr algn="ctr"/>
                      <a:r>
                        <a:rPr lang="de-DE" sz="2000" dirty="0"/>
                        <a:t>01.12.2023</a:t>
                      </a:r>
                      <a:endParaRPr lang="de-DE" sz="2000" dirty="0">
                        <a:solidFill>
                          <a:schemeClr val="tx2">
                            <a:lumMod val="75000"/>
                          </a:schemeClr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T="45724" marB="45724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de-DE" sz="2000" dirty="0"/>
                        <a:t>BGB AT</a:t>
                      </a:r>
                      <a:endParaRPr lang="de-DE" sz="2000" dirty="0">
                        <a:solidFill>
                          <a:schemeClr val="tx2">
                            <a:lumMod val="75000"/>
                          </a:schemeClr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T="45724" marB="45724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20932">
                <a:tc>
                  <a:txBody>
                    <a:bodyPr/>
                    <a:lstStyle/>
                    <a:p>
                      <a:pPr algn="ctr"/>
                      <a:r>
                        <a:rPr lang="de-DE" sz="2000" dirty="0"/>
                        <a:t>08.12.2023</a:t>
                      </a:r>
                      <a:endParaRPr lang="de-DE" sz="2000" dirty="0">
                        <a:solidFill>
                          <a:schemeClr val="tx2">
                            <a:lumMod val="75000"/>
                          </a:schemeClr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T="45724" marB="45724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2000" dirty="0"/>
                        <a:t>Strafrecht AT I</a:t>
                      </a:r>
                      <a:endParaRPr lang="de-DE" sz="2000" dirty="0">
                        <a:solidFill>
                          <a:schemeClr val="tx2">
                            <a:lumMod val="75000"/>
                          </a:schemeClr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T="45724" marB="45724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20932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de-DE" sz="2000" i="0" dirty="0">
                          <a:solidFill>
                            <a:schemeClr val="tx1"/>
                          </a:solidFill>
                          <a:latin typeface="+mj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15.12.2023</a:t>
                      </a:r>
                    </a:p>
                  </a:txBody>
                  <a:tcPr marT="45724" marB="45724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de-DE" sz="2000" i="0" dirty="0">
                          <a:solidFill>
                            <a:schemeClr val="tx1"/>
                          </a:solidFill>
                          <a:latin typeface="+mj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Staatsorganisationsrecht</a:t>
                      </a:r>
                    </a:p>
                  </a:txBody>
                  <a:tcPr marT="45724" marB="45724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20932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de-DE" sz="2000" i="0" dirty="0">
                          <a:solidFill>
                            <a:schemeClr val="tx1"/>
                          </a:solidFill>
                          <a:latin typeface="+mj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12.01.2024</a:t>
                      </a:r>
                    </a:p>
                  </a:txBody>
                  <a:tcPr marT="45724" marB="45724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de-DE" sz="2000" i="0" dirty="0">
                          <a:solidFill>
                            <a:schemeClr val="tx1"/>
                          </a:solidFill>
                          <a:latin typeface="+mj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BGB AT</a:t>
                      </a:r>
                    </a:p>
                  </a:txBody>
                  <a:tcPr marT="45724" marB="45724" anchor="ctr"/>
                </a:tc>
                <a:extLst>
                  <a:ext uri="{0D108BD9-81ED-4DB2-BD59-A6C34878D82A}">
                    <a16:rowId xmlns:a16="http://schemas.microsoft.com/office/drawing/2014/main" val="137202429"/>
                  </a:ext>
                </a:extLst>
              </a:tr>
              <a:tr h="520932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de-DE" sz="2000" i="0">
                          <a:solidFill>
                            <a:schemeClr val="tx1"/>
                          </a:solidFill>
                          <a:latin typeface="+mj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19.01.2024</a:t>
                      </a:r>
                      <a:endParaRPr lang="de-DE" sz="2000" i="0" dirty="0">
                        <a:solidFill>
                          <a:schemeClr val="tx1"/>
                        </a:solidFill>
                        <a:latin typeface="+mj-lt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T="45724" marB="45724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de-DE" sz="2000" i="0" dirty="0">
                          <a:solidFill>
                            <a:schemeClr val="tx1"/>
                          </a:solidFill>
                          <a:latin typeface="+mj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Strafrecht AT I</a:t>
                      </a:r>
                    </a:p>
                  </a:txBody>
                  <a:tcPr marT="45724" marB="45724" anchor="ctr"/>
                </a:tc>
                <a:extLst>
                  <a:ext uri="{0D108BD9-81ED-4DB2-BD59-A6C34878D82A}">
                    <a16:rowId xmlns:a16="http://schemas.microsoft.com/office/drawing/2014/main" val="860284232"/>
                  </a:ext>
                </a:extLst>
              </a:tr>
            </a:tbl>
          </a:graphicData>
        </a:graphic>
      </p:graphicFrame>
      <p:sp>
        <p:nvSpPr>
          <p:cNvPr id="5" name="Titel 1"/>
          <p:cNvSpPr>
            <a:spLocks noGrp="1"/>
          </p:cNvSpPr>
          <p:nvPr>
            <p:ph type="title"/>
          </p:nvPr>
        </p:nvSpPr>
        <p:spPr>
          <a:xfrm>
            <a:off x="458922" y="1196752"/>
            <a:ext cx="8280920" cy="1213248"/>
          </a:xfrm>
        </p:spPr>
        <p:txBody>
          <a:bodyPr>
            <a:noAutofit/>
          </a:bodyPr>
          <a:lstStyle/>
          <a:p>
            <a:pPr algn="ctr">
              <a:defRPr/>
            </a:pPr>
            <a:r>
              <a:rPr lang="de-DE" sz="3600" dirty="0" err="1">
                <a:solidFill>
                  <a:schemeClr val="accent1">
                    <a:lumMod val="5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</a:rPr>
              <a:t>Klausurenkurs</a:t>
            </a:r>
            <a:r>
              <a:rPr lang="de-DE" sz="3600" dirty="0">
                <a:solidFill>
                  <a:schemeClr val="accent1">
                    <a:lumMod val="5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</a:rPr>
              <a:t> </a:t>
            </a:r>
            <a:r>
              <a:rPr lang="de-DE" sz="3600" dirty="0">
                <a:solidFill>
                  <a:schemeClr val="accent1">
                    <a:lumMod val="50000"/>
                  </a:schemeClr>
                </a:solidFill>
                <a:latin typeface="+mj-lt"/>
              </a:rPr>
              <a:t>– Termine</a:t>
            </a:r>
            <a:br>
              <a:rPr lang="de-DE" sz="3600" dirty="0">
                <a:solidFill>
                  <a:schemeClr val="accent1">
                    <a:lumMod val="5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</a:rPr>
            </a:br>
            <a:r>
              <a:rPr lang="de-DE" b="0" i="1" dirty="0">
                <a:solidFill>
                  <a:srgbClr val="FF0000"/>
                </a:solidFill>
                <a:latin typeface="+mj-lt"/>
              </a:rPr>
              <a:t>Freitags 10 – 14 Uhr in H05</a:t>
            </a:r>
          </a:p>
        </p:txBody>
      </p:sp>
      <p:sp>
        <p:nvSpPr>
          <p:cNvPr id="4" name="Textfeld 3"/>
          <p:cNvSpPr txBox="1"/>
          <p:nvPr/>
        </p:nvSpPr>
        <p:spPr>
          <a:xfrm>
            <a:off x="6804248" y="6505368"/>
            <a:ext cx="193559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200" dirty="0">
                <a:solidFill>
                  <a:srgbClr val="0142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Team Studieneingangsphase</a:t>
            </a:r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8D74F13D-F1CA-4D07-BE69-A17A987CA3AC}"/>
              </a:ext>
            </a:extLst>
          </p:cNvPr>
          <p:cNvSpPr txBox="1"/>
          <p:nvPr/>
        </p:nvSpPr>
        <p:spPr>
          <a:xfrm>
            <a:off x="6012160" y="909416"/>
            <a:ext cx="31318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b="1" dirty="0">
                <a:solidFill>
                  <a:srgbClr val="002060"/>
                </a:solidFill>
              </a:rPr>
              <a:t>Wintersemester 2023/2024</a:t>
            </a:r>
          </a:p>
        </p:txBody>
      </p:sp>
    </p:spTree>
    <p:extLst>
      <p:ext uri="{BB962C8B-B14F-4D97-AF65-F5344CB8AC3E}">
        <p14:creationId xmlns:p14="http://schemas.microsoft.com/office/powerpoint/2010/main" val="3796891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Inhaltsplatzhalt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00800490"/>
              </p:ext>
            </p:extLst>
          </p:nvPr>
        </p:nvGraphicFramePr>
        <p:xfrm>
          <a:off x="179512" y="1484784"/>
          <a:ext cx="8784976" cy="48245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Textfeld 6"/>
          <p:cNvSpPr txBox="1"/>
          <p:nvPr/>
        </p:nvSpPr>
        <p:spPr>
          <a:xfrm>
            <a:off x="6804248" y="6505368"/>
            <a:ext cx="193559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200" dirty="0">
                <a:solidFill>
                  <a:srgbClr val="0142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Team Studieneingangsphase</a:t>
            </a:r>
          </a:p>
        </p:txBody>
      </p:sp>
    </p:spTree>
    <p:extLst>
      <p:ext uri="{BB962C8B-B14F-4D97-AF65-F5344CB8AC3E}">
        <p14:creationId xmlns:p14="http://schemas.microsoft.com/office/powerpoint/2010/main" val="38792308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6">
                                            <p:graphicEl>
                                              <a:dgm id="{C6A5A81C-128A-49D2-BB88-C7203B31229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C6A5A81C-128A-49D2-BB88-C7203B31229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/>
                                        <p:tgtEl>
                                          <p:spTgt spid="6">
                                            <p:graphicEl>
                                              <a:dgm id="{F5454A5B-B289-4AF2-95DB-72FDF77FEB6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F5454A5B-B289-4AF2-95DB-72FDF77FEB6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500"/>
                                        <p:tgtEl>
                                          <p:spTgt spid="6">
                                            <p:graphicEl>
                                              <a:dgm id="{2A080B46-1ABD-4B27-B7C2-F9CFE5A15A2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2A080B46-1ABD-4B27-B7C2-F9CFE5A15A2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6">
                                            <p:graphicEl>
                                              <a:dgm id="{E4DDC995-E7B9-4900-B581-F973A99C335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E4DDC995-E7B9-4900-B581-F973A99C335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6">
                                            <p:graphicEl>
                                              <a:dgm id="{EA04CD24-6D95-4295-9EDC-8B11D07B26B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EA04CD24-6D95-4295-9EDC-8B11D07B26B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6">
                                            <p:graphicEl>
                                              <a:dgm id="{B03835AC-9DA6-4C8E-BCAB-E3B96C974FB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B03835AC-9DA6-4C8E-BCAB-E3B96C974FB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6">
                                            <p:graphicEl>
                                              <a:dgm id="{C3B9F92E-F309-445C-95C6-148E750F1E2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C3B9F92E-F309-445C-95C6-148E750F1E2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6">
                                            <p:graphicEl>
                                              <a:dgm id="{82761569-5659-4449-BA97-54169271467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82761569-5659-4449-BA97-54169271467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500"/>
                            </p:stCondLst>
                            <p:childTnLst>
                              <p:par>
                                <p:cTn id="34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6">
                                            <p:graphicEl>
                                              <a:dgm id="{4A375922-C22D-4E3D-9B76-2D03C841407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4A375922-C22D-4E3D-9B76-2D03C841407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6">
                                            <p:graphicEl>
                                              <a:dgm id="{CE834686-F047-4971-B72A-B23C15412DF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CE834686-F047-4971-B72A-B23C15412DF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000"/>
                            </p:stCondLst>
                            <p:childTnLst>
                              <p:par>
                                <p:cTn id="41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 tmFilter="0, 0; .2, .5; .8, .5; 1, 0"/>
                                        <p:tgtEl>
                                          <p:spTgt spid="6">
                                            <p:graphicEl>
                                              <a:dgm id="{BB5FD2D8-D65D-478A-A3C7-5D135FF86AF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3" dur="250" autoRev="1" fill="hold"/>
                                        <p:tgtEl>
                                          <p:spTgt spid="6">
                                            <p:graphicEl>
                                              <a:dgm id="{BB5FD2D8-D65D-478A-A3C7-5D135FF86AFE}"/>
                                            </p:graphic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Sub>
          <a:bldDgm bld="one"/>
        </p:bldSub>
      </p:bldGraphic>
      <p:bldGraphic spid="6" grpId="1">
        <p:bldSub>
          <a:bldDgm bld="one"/>
        </p:bldSub>
      </p:bldGraphic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1"/>
          <p:cNvSpPr>
            <a:spLocks noGrp="1"/>
          </p:cNvSpPr>
          <p:nvPr>
            <p:ph type="title"/>
          </p:nvPr>
        </p:nvSpPr>
        <p:spPr>
          <a:xfrm>
            <a:off x="467544" y="1484784"/>
            <a:ext cx="8280920" cy="1213248"/>
          </a:xfrm>
        </p:spPr>
        <p:txBody>
          <a:bodyPr>
            <a:noAutofit/>
          </a:bodyPr>
          <a:lstStyle/>
          <a:p>
            <a:pPr algn="ctr">
              <a:defRPr/>
            </a:pPr>
            <a:r>
              <a:rPr lang="de-DE" sz="3600" dirty="0" err="1">
                <a:solidFill>
                  <a:schemeClr val="accent1">
                    <a:lumMod val="5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</a:rPr>
              <a:t>Klausurensprechstunde</a:t>
            </a:r>
            <a:br>
              <a:rPr lang="de-DE" sz="3600" dirty="0">
                <a:solidFill>
                  <a:schemeClr val="accent1">
                    <a:lumMod val="5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</a:rPr>
            </a:br>
            <a:br>
              <a:rPr lang="de-DE" sz="3600" dirty="0">
                <a:solidFill>
                  <a:schemeClr val="accent1">
                    <a:lumMod val="5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</a:rPr>
            </a:br>
            <a:r>
              <a:rPr lang="de-DE" dirty="0">
                <a:solidFill>
                  <a:srgbClr val="FF0000"/>
                </a:solidFill>
                <a:latin typeface="+mj-lt"/>
              </a:rPr>
              <a:t>Terminvereinbarung erforderlich</a:t>
            </a:r>
            <a:endParaRPr lang="de-DE" b="0" i="1" dirty="0">
              <a:solidFill>
                <a:schemeClr val="accent1">
                  <a:lumMod val="50000"/>
                </a:schemeClr>
              </a:solidFill>
              <a:latin typeface="+mj-lt"/>
            </a:endParaRPr>
          </a:p>
        </p:txBody>
      </p:sp>
      <p:graphicFrame>
        <p:nvGraphicFramePr>
          <p:cNvPr id="7" name="Tabelle 6"/>
          <p:cNvGraphicFramePr>
            <a:graphicFrameLocks noGrp="1"/>
          </p:cNvGraphicFramePr>
          <p:nvPr/>
        </p:nvGraphicFramePr>
        <p:xfrm>
          <a:off x="179512" y="3284984"/>
          <a:ext cx="8784975" cy="331716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283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9283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9283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944216"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dirty="0">
                          <a:solidFill>
                            <a:schemeClr val="tx1"/>
                          </a:solidFill>
                        </a:rPr>
                        <a:t>Individuelles Beratungsgespräch via „Zoom“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372953">
                <a:tc>
                  <a:txBody>
                    <a:bodyPr/>
                    <a:lstStyle/>
                    <a:p>
                      <a:pPr algn="ctr"/>
                      <a:r>
                        <a:rPr lang="de-DE" dirty="0"/>
                        <a:t>1.</a:t>
                      </a:r>
                      <a:r>
                        <a:rPr lang="de-DE" baseline="0" dirty="0"/>
                        <a:t> </a:t>
                      </a:r>
                      <a:r>
                        <a:rPr lang="de-DE" dirty="0"/>
                        <a:t>Ablauf der </a:t>
                      </a:r>
                      <a:r>
                        <a:rPr lang="de-DE" dirty="0" err="1"/>
                        <a:t>Remonstrationsfrist</a:t>
                      </a:r>
                      <a:r>
                        <a:rPr lang="de-DE" dirty="0"/>
                        <a:t> (</a:t>
                      </a:r>
                      <a:r>
                        <a:rPr lang="de-DE" i="1" dirty="0"/>
                        <a:t>Ausnahme:</a:t>
                      </a:r>
                      <a:r>
                        <a:rPr lang="de-DE" i="1" baseline="0" dirty="0"/>
                        <a:t> Probeklausuren aus dem </a:t>
                      </a:r>
                      <a:r>
                        <a:rPr lang="de-DE" i="1" baseline="0" dirty="0" err="1"/>
                        <a:t>Klausurenkurs</a:t>
                      </a:r>
                      <a:r>
                        <a:rPr lang="de-DE" baseline="0" dirty="0"/>
                        <a:t>)</a:t>
                      </a:r>
                      <a:endParaRPr lang="de-DE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/>
                        <a:t>2. Einsenden einer Kopie der Klausur</a:t>
                      </a:r>
                      <a:r>
                        <a:rPr lang="de-DE" baseline="0" dirty="0"/>
                        <a:t> an Jura-</a:t>
                      </a:r>
                      <a:r>
                        <a:rPr lang="de-DE" baseline="0" dirty="0" err="1"/>
                        <a:t>StEP</a:t>
                      </a:r>
                      <a:endParaRPr lang="de-DE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1" name="Flussdiagramm: Oder 10"/>
          <p:cNvSpPr/>
          <p:nvPr/>
        </p:nvSpPr>
        <p:spPr>
          <a:xfrm>
            <a:off x="683568" y="3317354"/>
            <a:ext cx="1800200" cy="1800200"/>
          </a:xfrm>
          <a:prstGeom prst="flowChartOr">
            <a:avLst/>
          </a:prstGeom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2" name="Ellipse 11"/>
          <p:cNvSpPr/>
          <p:nvPr/>
        </p:nvSpPr>
        <p:spPr>
          <a:xfrm>
            <a:off x="876772" y="3517193"/>
            <a:ext cx="1462980" cy="140052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3" name="Ellipse 12"/>
          <p:cNvSpPr/>
          <p:nvPr/>
        </p:nvSpPr>
        <p:spPr>
          <a:xfrm>
            <a:off x="1544967" y="4157729"/>
            <a:ext cx="126590" cy="119447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cxnSp>
        <p:nvCxnSpPr>
          <p:cNvPr id="15" name="Gerade Verbindung mit Pfeil 14"/>
          <p:cNvCxnSpPr>
            <a:stCxn id="13" idx="3"/>
            <a:endCxn id="12" idx="7"/>
          </p:cNvCxnSpPr>
          <p:nvPr/>
        </p:nvCxnSpPr>
        <p:spPr>
          <a:xfrm flipV="1">
            <a:off x="1563506" y="3722295"/>
            <a:ext cx="561998" cy="5373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7" name="Gerade Verbindung mit Pfeil 16"/>
          <p:cNvCxnSpPr>
            <a:stCxn id="13" idx="6"/>
          </p:cNvCxnSpPr>
          <p:nvPr/>
        </p:nvCxnSpPr>
        <p:spPr>
          <a:xfrm flipV="1">
            <a:off x="1671557" y="4157732"/>
            <a:ext cx="308155" cy="5972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0" name="Fensterinhalt vertikal verschieben 19"/>
          <p:cNvSpPr/>
          <p:nvPr/>
        </p:nvSpPr>
        <p:spPr>
          <a:xfrm>
            <a:off x="3347864" y="3610996"/>
            <a:ext cx="1008112" cy="1195420"/>
          </a:xfrm>
          <a:prstGeom prst="verticalScroll">
            <a:avLst/>
          </a:prstGeom>
          <a:solidFill>
            <a:schemeClr val="bg1">
              <a:lumMod val="95000"/>
            </a:schemeClr>
          </a:solidFill>
          <a:ln/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2" name="Gestreifter Pfeil nach rechts 21"/>
          <p:cNvSpPr/>
          <p:nvPr/>
        </p:nvSpPr>
        <p:spPr>
          <a:xfrm>
            <a:off x="4499992" y="3990989"/>
            <a:ext cx="1080120" cy="446123"/>
          </a:xfrm>
          <a:prstGeom prst="stripedRightArrow">
            <a:avLst/>
          </a:prstGeom>
          <a:solidFill>
            <a:srgbClr val="0031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4" name="Rechteck 23"/>
          <p:cNvSpPr/>
          <p:nvPr/>
        </p:nvSpPr>
        <p:spPr>
          <a:xfrm>
            <a:off x="3195901" y="3264396"/>
            <a:ext cx="2952328" cy="295232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5" name="Rechteck 24"/>
          <p:cNvSpPr/>
          <p:nvPr/>
        </p:nvSpPr>
        <p:spPr>
          <a:xfrm>
            <a:off x="6156175" y="3317354"/>
            <a:ext cx="2952328" cy="295232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8" name="Textfeld 27"/>
          <p:cNvSpPr txBox="1"/>
          <p:nvPr/>
        </p:nvSpPr>
        <p:spPr>
          <a:xfrm>
            <a:off x="6804248" y="6505368"/>
            <a:ext cx="193559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200" dirty="0">
                <a:solidFill>
                  <a:srgbClr val="0142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Team Studieneingangsphase</a:t>
            </a:r>
          </a:p>
        </p:txBody>
      </p:sp>
      <p:sp>
        <p:nvSpPr>
          <p:cNvPr id="16" name="Textfeld 15">
            <a:extLst>
              <a:ext uri="{FF2B5EF4-FFF2-40B4-BE49-F238E27FC236}">
                <a16:creationId xmlns:a16="http://schemas.microsoft.com/office/drawing/2014/main" id="{F3639DED-865D-4A40-8A61-A73A881C55BA}"/>
              </a:ext>
            </a:extLst>
          </p:cNvPr>
          <p:cNvSpPr txBox="1"/>
          <p:nvPr/>
        </p:nvSpPr>
        <p:spPr>
          <a:xfrm>
            <a:off x="6012160" y="909416"/>
            <a:ext cx="31318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b="1" dirty="0">
                <a:solidFill>
                  <a:srgbClr val="002060"/>
                </a:solidFill>
              </a:rPr>
              <a:t>Wintersemester 2023/2024</a:t>
            </a:r>
          </a:p>
        </p:txBody>
      </p:sp>
    </p:spTree>
    <p:extLst>
      <p:ext uri="{BB962C8B-B14F-4D97-AF65-F5344CB8AC3E}">
        <p14:creationId xmlns:p14="http://schemas.microsoft.com/office/powerpoint/2010/main" val="4529267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3" grpId="0" animBg="1"/>
      <p:bldP spid="24" grpId="0" animBg="1"/>
      <p:bldP spid="2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Inhaltsplatzhalt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52688218"/>
              </p:ext>
            </p:extLst>
          </p:nvPr>
        </p:nvGraphicFramePr>
        <p:xfrm>
          <a:off x="179512" y="1484784"/>
          <a:ext cx="8784976" cy="48245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Textfeld 6"/>
          <p:cNvSpPr txBox="1"/>
          <p:nvPr/>
        </p:nvSpPr>
        <p:spPr>
          <a:xfrm>
            <a:off x="6804248" y="6505368"/>
            <a:ext cx="193559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200" dirty="0">
                <a:solidFill>
                  <a:srgbClr val="0142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Team Studieneingangsphase</a:t>
            </a:r>
          </a:p>
        </p:txBody>
      </p:sp>
    </p:spTree>
    <p:extLst>
      <p:ext uri="{BB962C8B-B14F-4D97-AF65-F5344CB8AC3E}">
        <p14:creationId xmlns:p14="http://schemas.microsoft.com/office/powerpoint/2010/main" val="3291123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6">
                                            <p:graphicEl>
                                              <a:dgm id="{C6A5A81C-128A-49D2-BB88-C7203B31229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C6A5A81C-128A-49D2-BB88-C7203B31229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/>
                                        <p:tgtEl>
                                          <p:spTgt spid="6">
                                            <p:graphicEl>
                                              <a:dgm id="{F5454A5B-B289-4AF2-95DB-72FDF77FEB6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F5454A5B-B289-4AF2-95DB-72FDF77FEB6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500"/>
                                        <p:tgtEl>
                                          <p:spTgt spid="6">
                                            <p:graphicEl>
                                              <a:dgm id="{2A080B46-1ABD-4B27-B7C2-F9CFE5A15A2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2A080B46-1ABD-4B27-B7C2-F9CFE5A15A2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6">
                                            <p:graphicEl>
                                              <a:dgm id="{E4DDC995-E7B9-4900-B581-F973A99C335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E4DDC995-E7B9-4900-B581-F973A99C335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6">
                                            <p:graphicEl>
                                              <a:dgm id="{B03835AC-9DA6-4C8E-BCAB-E3B96C974FB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B03835AC-9DA6-4C8E-BCAB-E3B96C974FB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6">
                                            <p:graphicEl>
                                              <a:dgm id="{C3B9F92E-F309-445C-95C6-148E750F1E2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C3B9F92E-F309-445C-95C6-148E750F1E2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6">
                                            <p:graphicEl>
                                              <a:dgm id="{82761569-5659-4449-BA97-54169271467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82761569-5659-4449-BA97-54169271467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6">
                                            <p:graphicEl>
                                              <a:dgm id="{BB5FD2D8-D65D-478A-A3C7-5D135FF86AF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BB5FD2D8-D65D-478A-A3C7-5D135FF86AF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000"/>
                            </p:stCondLst>
                            <p:childTnLst>
                              <p:par>
                                <p:cTn id="33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6">
                                            <p:graphicEl>
                                              <a:dgm id="{4A375922-C22D-4E3D-9B76-2D03C841407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4A375922-C22D-4E3D-9B76-2D03C841407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6">
                                            <p:graphicEl>
                                              <a:dgm id="{CE834686-F047-4971-B72A-B23C15412DF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CE834686-F047-4971-B72A-B23C15412DF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500"/>
                            </p:stCondLst>
                            <p:childTnLst>
                              <p:par>
                                <p:cTn id="40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 tmFilter="0, 0; .2, .5; .8, .5; 1, 0"/>
                                        <p:tgtEl>
                                          <p:spTgt spid="6">
                                            <p:graphicEl>
                                              <a:dgm id="{EA04CD24-6D95-4295-9EDC-8B11D07B26B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2" dur="250" autoRev="1" fill="hold"/>
                                        <p:tgtEl>
                                          <p:spTgt spid="6">
                                            <p:graphicEl>
                                              <a:dgm id="{EA04CD24-6D95-4295-9EDC-8B11D07B26BF}"/>
                                            </p:graphic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 uiExpand="1">
        <p:bldSub>
          <a:bldDgm bld="one"/>
        </p:bldSub>
      </p:bldGraphic>
      <p:bldGraphic spid="6" grpId="1" uiExpand="1">
        <p:bldSub>
          <a:bldDgm bld="one"/>
        </p:bldSub>
      </p:bldGraphic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feld 8"/>
          <p:cNvSpPr txBox="1"/>
          <p:nvPr/>
        </p:nvSpPr>
        <p:spPr>
          <a:xfrm>
            <a:off x="2267744" y="3645024"/>
            <a:ext cx="11521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de-DE" dirty="0"/>
          </a:p>
        </p:txBody>
      </p:sp>
      <p:graphicFrame>
        <p:nvGraphicFramePr>
          <p:cNvPr id="10" name="Diagramm 9"/>
          <p:cNvGraphicFramePr/>
          <p:nvPr>
            <p:extLst>
              <p:ext uri="{D42A27DB-BD31-4B8C-83A1-F6EECF244321}">
                <p14:modId xmlns:p14="http://schemas.microsoft.com/office/powerpoint/2010/main" val="2274026538"/>
              </p:ext>
            </p:extLst>
          </p:nvPr>
        </p:nvGraphicFramePr>
        <p:xfrm>
          <a:off x="251520" y="2276872"/>
          <a:ext cx="864096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extfeld 2"/>
          <p:cNvSpPr txBox="1"/>
          <p:nvPr/>
        </p:nvSpPr>
        <p:spPr>
          <a:xfrm>
            <a:off x="1907704" y="3817464"/>
            <a:ext cx="633670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e-DE" sz="2000" dirty="0"/>
              <a:t>Vorlesungsbegleitend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e-DE" sz="2000" dirty="0"/>
              <a:t>Beginn: </a:t>
            </a:r>
            <a:r>
              <a:rPr lang="de-DE" sz="2000" b="1" dirty="0"/>
              <a:t>30.10.2023 </a:t>
            </a:r>
            <a:r>
              <a:rPr lang="de-DE" sz="2000" dirty="0"/>
              <a:t>(3. Vorlesungswoche)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e-DE" sz="2000" u="sng" dirty="0">
                <a:solidFill>
                  <a:srgbClr val="FF0000"/>
                </a:solidFill>
              </a:rPr>
              <a:t>Anmeldung</a:t>
            </a:r>
            <a:r>
              <a:rPr lang="de-DE" sz="2000" dirty="0">
                <a:solidFill>
                  <a:srgbClr val="FF0000"/>
                </a:solidFill>
              </a:rPr>
              <a:t> erforderlich: </a:t>
            </a:r>
            <a:r>
              <a:rPr lang="de-DE" sz="2000" b="1" dirty="0">
                <a:solidFill>
                  <a:srgbClr val="FF0000"/>
                </a:solidFill>
              </a:rPr>
              <a:t>16.10.2023, 8:00 Uhr</a:t>
            </a:r>
          </a:p>
        </p:txBody>
      </p:sp>
      <p:grpSp>
        <p:nvGrpSpPr>
          <p:cNvPr id="14" name="Gruppieren 13">
            <a:extLst>
              <a:ext uri="{FF2B5EF4-FFF2-40B4-BE49-F238E27FC236}">
                <a16:creationId xmlns:a16="http://schemas.microsoft.com/office/drawing/2014/main" id="{40773487-2082-4017-B02F-2C3A17AE9B2B}"/>
              </a:ext>
            </a:extLst>
          </p:cNvPr>
          <p:cNvGrpSpPr/>
          <p:nvPr/>
        </p:nvGrpSpPr>
        <p:grpSpPr>
          <a:xfrm>
            <a:off x="251520" y="2276872"/>
            <a:ext cx="1522412" cy="2174874"/>
            <a:chOff x="0" y="2"/>
            <a:chExt cx="1522412" cy="2174874"/>
          </a:xfrm>
        </p:grpSpPr>
        <p:sp>
          <p:nvSpPr>
            <p:cNvPr id="15" name="Pfeil: Chevron 14">
              <a:extLst>
                <a:ext uri="{FF2B5EF4-FFF2-40B4-BE49-F238E27FC236}">
                  <a16:creationId xmlns:a16="http://schemas.microsoft.com/office/drawing/2014/main" id="{454B2457-E1FF-4A34-BE6E-A9A270427C0E}"/>
                </a:ext>
              </a:extLst>
            </p:cNvPr>
            <p:cNvSpPr/>
            <p:nvPr/>
          </p:nvSpPr>
          <p:spPr>
            <a:xfrm rot="5400000">
              <a:off x="-326231" y="326233"/>
              <a:ext cx="2174874" cy="1522412"/>
            </a:xfrm>
            <a:prstGeom prst="chevron">
              <a:avLst/>
            </a:prstGeom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</p:sp>
        <p:sp>
          <p:nvSpPr>
            <p:cNvPr id="16" name="Pfeil: Chevron 4">
              <a:extLst>
                <a:ext uri="{FF2B5EF4-FFF2-40B4-BE49-F238E27FC236}">
                  <a16:creationId xmlns:a16="http://schemas.microsoft.com/office/drawing/2014/main" id="{55DEC639-FDA4-410E-BBA0-C4102676E2B3}"/>
                </a:ext>
              </a:extLst>
            </p:cNvPr>
            <p:cNvSpPr txBox="1"/>
            <p:nvPr/>
          </p:nvSpPr>
          <p:spPr>
            <a:xfrm>
              <a:off x="0" y="761208"/>
              <a:ext cx="1522412" cy="65246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2700" tIns="12700" rIns="12700" bIns="12700" numCol="1" spcCol="1270" anchor="ctr" anchorCtr="0">
              <a:noAutofit/>
            </a:bodyPr>
            <a:lstStyle/>
            <a:p>
              <a:pPr marL="0" lvl="0" indent="0" algn="ctr" defTabSz="889000">
                <a:lnSpc>
                  <a:spcPct val="10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de-DE" sz="2000" b="0" kern="1200" dirty="0" err="1"/>
                <a:t>Arbeitsge-meinschaften</a:t>
              </a:r>
              <a:endParaRPr lang="de-DE" sz="2000" b="0" kern="1200" dirty="0"/>
            </a:p>
          </p:txBody>
        </p:sp>
      </p:grpSp>
      <p:sp>
        <p:nvSpPr>
          <p:cNvPr id="12" name="Textfeld 11">
            <a:extLst>
              <a:ext uri="{FF2B5EF4-FFF2-40B4-BE49-F238E27FC236}">
                <a16:creationId xmlns:a16="http://schemas.microsoft.com/office/drawing/2014/main" id="{EED5C20B-4021-4697-B5D4-CE2E6284ADB2}"/>
              </a:ext>
            </a:extLst>
          </p:cNvPr>
          <p:cNvSpPr txBox="1"/>
          <p:nvPr/>
        </p:nvSpPr>
        <p:spPr>
          <a:xfrm>
            <a:off x="7028894" y="6566861"/>
            <a:ext cx="193559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200" dirty="0">
                <a:solidFill>
                  <a:srgbClr val="0142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Team Studieneingangsphase</a:t>
            </a:r>
          </a:p>
        </p:txBody>
      </p:sp>
      <p:sp>
        <p:nvSpPr>
          <p:cNvPr id="13" name="Textfeld 12">
            <a:extLst>
              <a:ext uri="{FF2B5EF4-FFF2-40B4-BE49-F238E27FC236}">
                <a16:creationId xmlns:a16="http://schemas.microsoft.com/office/drawing/2014/main" id="{A9536820-F819-410D-8F55-16F933FB175C}"/>
              </a:ext>
            </a:extLst>
          </p:cNvPr>
          <p:cNvSpPr txBox="1"/>
          <p:nvPr/>
        </p:nvSpPr>
        <p:spPr>
          <a:xfrm>
            <a:off x="6012160" y="909416"/>
            <a:ext cx="31318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b="1" dirty="0">
                <a:solidFill>
                  <a:srgbClr val="002060"/>
                </a:solidFill>
              </a:rPr>
              <a:t>Wintersemester 2023/2024</a:t>
            </a:r>
          </a:p>
        </p:txBody>
      </p:sp>
    </p:spTree>
    <p:extLst>
      <p:ext uri="{BB962C8B-B14F-4D97-AF65-F5344CB8AC3E}">
        <p14:creationId xmlns:p14="http://schemas.microsoft.com/office/powerpoint/2010/main" val="88876296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Click="0">
        <p159:morph option="byWord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10"/>
                            </p:stCondLst>
                            <p:childTnLst>
                              <p:par>
                                <p:cTn id="21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0" grpId="0">
        <p:bldAsOne/>
      </p:bldGraphic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Diagramm 6"/>
          <p:cNvGraphicFramePr/>
          <p:nvPr/>
        </p:nvGraphicFramePr>
        <p:xfrm>
          <a:off x="395536" y="2204864"/>
          <a:ext cx="8424936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9" name="Rechteck 8"/>
          <p:cNvSpPr/>
          <p:nvPr/>
        </p:nvSpPr>
        <p:spPr>
          <a:xfrm>
            <a:off x="179512" y="1322029"/>
            <a:ext cx="878497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de-DE" altLang="de-DE" sz="3600" b="1" dirty="0">
                <a:solidFill>
                  <a:srgbClr val="0033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Arbeitsgemeinschaften</a:t>
            </a:r>
          </a:p>
        </p:txBody>
      </p:sp>
      <p:sp>
        <p:nvSpPr>
          <p:cNvPr id="10" name="Textfeld 9"/>
          <p:cNvSpPr txBox="1"/>
          <p:nvPr/>
        </p:nvSpPr>
        <p:spPr>
          <a:xfrm>
            <a:off x="6804248" y="6505368"/>
            <a:ext cx="193559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200" dirty="0">
                <a:solidFill>
                  <a:srgbClr val="0142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Team Studieneingangsphase</a:t>
            </a:r>
          </a:p>
        </p:txBody>
      </p:sp>
    </p:spTree>
    <p:extLst>
      <p:ext uri="{BB962C8B-B14F-4D97-AF65-F5344CB8AC3E}">
        <p14:creationId xmlns:p14="http://schemas.microsoft.com/office/powerpoint/2010/main" val="297577804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Wor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D352D69C-3B66-47C9-9EDD-BE6CD56546C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>
                                            <p:graphicEl>
                                              <a:dgm id="{D352D69C-3B66-47C9-9EDD-BE6CD56546C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F095BBDD-2CE2-49D7-9FE5-9B37DA710ED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">
                                            <p:graphicEl>
                                              <a:dgm id="{F095BBDD-2CE2-49D7-9FE5-9B37DA710ED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263B27C8-14A0-47AB-B099-14C976E5EE8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>
                                            <p:graphicEl>
                                              <a:dgm id="{263B27C8-14A0-47AB-B099-14C976E5EE8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98A3C6E6-803D-4D4C-93C3-BA88B228F7A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7">
                                            <p:graphicEl>
                                              <a:dgm id="{98A3C6E6-803D-4D4C-93C3-BA88B228F7A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9DC85C17-8AE0-42E5-8AA1-611E8B3B3AA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7">
                                            <p:graphicEl>
                                              <a:dgm id="{9DC85C17-8AE0-42E5-8AA1-611E8B3B3AA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57813800-6365-4BDD-8FD3-BEB0104D0E8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7">
                                            <p:graphicEl>
                                              <a:dgm id="{57813800-6365-4BDD-8FD3-BEB0104D0E8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50807792-7325-472C-8239-CE63738E3A6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7">
                                            <p:graphicEl>
                                              <a:dgm id="{50807792-7325-472C-8239-CE63738E3A6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E760C1AA-FBB4-4808-8CF1-59F0108E9EC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7">
                                            <p:graphicEl>
                                              <a:dgm id="{E760C1AA-FBB4-4808-8CF1-59F0108E9EC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 uiExpand="1">
        <p:bldSub>
          <a:bldDgm bld="one"/>
        </p:bldSub>
      </p:bldGraphic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Inhaltsplatzhalter 2"/>
          <p:cNvSpPr>
            <a:spLocks noGrp="1"/>
          </p:cNvSpPr>
          <p:nvPr>
            <p:ph idx="1"/>
          </p:nvPr>
        </p:nvSpPr>
        <p:spPr>
          <a:xfrm>
            <a:off x="338844" y="3789040"/>
            <a:ext cx="8229600" cy="1944216"/>
          </a:xfrm>
        </p:spPr>
        <p:txBody>
          <a:bodyPr>
            <a:noAutofit/>
          </a:bodyPr>
          <a:lstStyle/>
          <a:p>
            <a:pPr marL="0" indent="0">
              <a:spcBef>
                <a:spcPts val="0"/>
              </a:spcBef>
            </a:pPr>
            <a:r>
              <a:rPr lang="de-DE" altLang="de-DE" sz="2400" dirty="0">
                <a:solidFill>
                  <a:srgbClr val="003366"/>
                </a:solidFill>
                <a:latin typeface="+mj-lt"/>
              </a:rPr>
              <a:t>Sie benötigen:</a:t>
            </a:r>
          </a:p>
          <a:p>
            <a:pPr marL="0" indent="0">
              <a:spcBef>
                <a:spcPts val="0"/>
              </a:spcBef>
            </a:pPr>
            <a:endParaRPr lang="de-DE" altLang="de-DE" sz="2400" dirty="0">
              <a:solidFill>
                <a:srgbClr val="003366"/>
              </a:solidFill>
              <a:latin typeface="+mj-lt"/>
            </a:endParaRPr>
          </a:p>
          <a:p>
            <a:pPr marL="0" lvl="1" indent="0">
              <a:spcBef>
                <a:spcPts val="0"/>
              </a:spcBef>
              <a:buNone/>
            </a:pPr>
            <a:r>
              <a:rPr lang="de-DE" altLang="de-DE" sz="2400" dirty="0">
                <a:solidFill>
                  <a:srgbClr val="003366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	+</a:t>
            </a:r>
            <a:r>
              <a:rPr lang="de-DE" altLang="de-DE" sz="2400" b="1" dirty="0">
                <a:solidFill>
                  <a:srgbClr val="003366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de-DE" altLang="de-DE" sz="2400" b="1" dirty="0" err="1">
                <a:solidFill>
                  <a:srgbClr val="003366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Accountname</a:t>
            </a:r>
            <a:r>
              <a:rPr lang="de-DE" altLang="de-DE" sz="2400" dirty="0">
                <a:solidFill>
                  <a:srgbClr val="003366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</a:p>
          <a:p>
            <a:pPr marL="0" lvl="1" indent="0">
              <a:spcBef>
                <a:spcPts val="0"/>
              </a:spcBef>
              <a:buNone/>
            </a:pPr>
            <a:endParaRPr lang="de-DE" altLang="de-DE" sz="2400" dirty="0">
              <a:solidFill>
                <a:srgbClr val="003366"/>
              </a:solidFill>
              <a:latin typeface="+mj-lt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lvl="1" indent="0">
              <a:spcBef>
                <a:spcPts val="0"/>
              </a:spcBef>
              <a:buNone/>
            </a:pPr>
            <a:r>
              <a:rPr lang="de-DE" altLang="de-DE" sz="2400" dirty="0">
                <a:solidFill>
                  <a:srgbClr val="003366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	+ </a:t>
            </a:r>
            <a:r>
              <a:rPr lang="de-DE" altLang="de-DE" sz="2400" b="1" dirty="0">
                <a:solidFill>
                  <a:srgbClr val="003366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Passwort des Uni-Webmail Accounts</a:t>
            </a:r>
          </a:p>
          <a:p>
            <a:pPr marL="0" lvl="1" indent="0">
              <a:spcBef>
                <a:spcPts val="0"/>
              </a:spcBef>
              <a:buNone/>
            </a:pPr>
            <a:r>
              <a:rPr lang="de-DE" altLang="de-DE" sz="2400" b="1" dirty="0">
                <a:solidFill>
                  <a:srgbClr val="003366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	   </a:t>
            </a:r>
            <a:r>
              <a:rPr lang="de-DE" altLang="de-DE" sz="2000" dirty="0">
                <a:solidFill>
                  <a:srgbClr val="003366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(Erhalten Sie mit Ihren Immatrikulationsunterlagen)</a:t>
            </a:r>
          </a:p>
        </p:txBody>
      </p:sp>
      <p:sp>
        <p:nvSpPr>
          <p:cNvPr id="4" name="Titel 1"/>
          <p:cNvSpPr txBox="1">
            <a:spLocks/>
          </p:cNvSpPr>
          <p:nvPr/>
        </p:nvSpPr>
        <p:spPr>
          <a:xfrm>
            <a:off x="575556" y="1340768"/>
            <a:ext cx="7992888" cy="1080120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400" b="1" kern="120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pPr algn="ctr">
              <a:defRPr/>
            </a:pPr>
            <a:r>
              <a:rPr lang="de-DE" sz="3600" dirty="0">
                <a:solidFill>
                  <a:schemeClr val="accent1">
                    <a:lumMod val="5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</a:rPr>
              <a:t>Arbeitsgemeinschaften: </a:t>
            </a:r>
            <a:r>
              <a:rPr lang="de-DE" sz="3600" b="0" i="1" dirty="0">
                <a:solidFill>
                  <a:schemeClr val="accent1">
                    <a:lumMod val="5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</a:rPr>
              <a:t>Anmeldung</a:t>
            </a:r>
            <a:endParaRPr lang="de-DE" sz="3600" b="0" i="1" dirty="0">
              <a:solidFill>
                <a:schemeClr val="accent1">
                  <a:lumMod val="50000"/>
                </a:schemeClr>
              </a:solidFill>
              <a:latin typeface="+mj-lt"/>
            </a:endParaRPr>
          </a:p>
        </p:txBody>
      </p:sp>
      <p:sp>
        <p:nvSpPr>
          <p:cNvPr id="5" name="Textfeld 4"/>
          <p:cNvSpPr txBox="1"/>
          <p:nvPr/>
        </p:nvSpPr>
        <p:spPr>
          <a:xfrm>
            <a:off x="6804248" y="6505368"/>
            <a:ext cx="193559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200" dirty="0">
                <a:solidFill>
                  <a:srgbClr val="0142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Team Studieneingangsphase</a:t>
            </a:r>
          </a:p>
        </p:txBody>
      </p:sp>
      <p:sp>
        <p:nvSpPr>
          <p:cNvPr id="2" name="Textfeld 1"/>
          <p:cNvSpPr txBox="1"/>
          <p:nvPr/>
        </p:nvSpPr>
        <p:spPr>
          <a:xfrm>
            <a:off x="1726344" y="2564904"/>
            <a:ext cx="5752729" cy="83099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de-DE" sz="2400" dirty="0"/>
              <a:t>Termin 1. Fachsemester: </a:t>
            </a:r>
            <a:r>
              <a:rPr lang="de-DE" sz="2400" dirty="0">
                <a:solidFill>
                  <a:srgbClr val="FF0000"/>
                </a:solidFill>
              </a:rPr>
              <a:t>16.10.23 </a:t>
            </a:r>
            <a:r>
              <a:rPr lang="de-DE" sz="2400" dirty="0">
                <a:solidFill>
                  <a:schemeClr val="tx1"/>
                </a:solidFill>
              </a:rPr>
              <a:t>– </a:t>
            </a:r>
            <a:r>
              <a:rPr lang="de-DE" sz="2400" dirty="0">
                <a:solidFill>
                  <a:srgbClr val="FF0000"/>
                </a:solidFill>
              </a:rPr>
              <a:t>8:00 Uhr</a:t>
            </a:r>
            <a:br>
              <a:rPr lang="de-DE" sz="2400" dirty="0">
                <a:solidFill>
                  <a:srgbClr val="FF0000"/>
                </a:solidFill>
              </a:rPr>
            </a:br>
            <a:r>
              <a:rPr lang="de-DE" sz="2400" dirty="0">
                <a:solidFill>
                  <a:srgbClr val="FF0000"/>
                </a:solidFill>
              </a:rPr>
              <a:t>	    	       bis 20.10.23 </a:t>
            </a:r>
            <a:r>
              <a:rPr lang="de-DE" sz="2400" dirty="0">
                <a:solidFill>
                  <a:schemeClr val="tx1"/>
                </a:solidFill>
              </a:rPr>
              <a:t>–</a:t>
            </a:r>
            <a:r>
              <a:rPr lang="de-DE" sz="2400" dirty="0">
                <a:solidFill>
                  <a:srgbClr val="FF0000"/>
                </a:solidFill>
              </a:rPr>
              <a:t> 20:00 Uhr</a:t>
            </a:r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E5C9C057-7587-4477-9FBB-A7A01E3AF913}"/>
              </a:ext>
            </a:extLst>
          </p:cNvPr>
          <p:cNvSpPr txBox="1"/>
          <p:nvPr/>
        </p:nvSpPr>
        <p:spPr>
          <a:xfrm>
            <a:off x="6012160" y="909416"/>
            <a:ext cx="31318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b="1" dirty="0">
                <a:solidFill>
                  <a:srgbClr val="002060"/>
                </a:solidFill>
              </a:rPr>
              <a:t>Wintersemester 2023/2024</a:t>
            </a:r>
          </a:p>
        </p:txBody>
      </p:sp>
    </p:spTree>
    <p:extLst>
      <p:ext uri="{BB962C8B-B14F-4D97-AF65-F5344CB8AC3E}">
        <p14:creationId xmlns:p14="http://schemas.microsoft.com/office/powerpoint/2010/main" val="413606030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Wor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feil nach unten 5"/>
          <p:cNvSpPr/>
          <p:nvPr/>
        </p:nvSpPr>
        <p:spPr>
          <a:xfrm rot="4261106">
            <a:off x="2500409" y="2262510"/>
            <a:ext cx="432048" cy="648072"/>
          </a:xfrm>
          <a:prstGeom prst="downArrow">
            <a:avLst>
              <a:gd name="adj1" fmla="val 26444"/>
              <a:gd name="adj2" fmla="val 42710"/>
            </a:avLst>
          </a:prstGeom>
          <a:solidFill>
            <a:srgbClr val="E4013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F062BF7A-3438-8749-709B-C26375EFF73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1628800"/>
            <a:ext cx="7772400" cy="4371975"/>
          </a:xfrm>
          <a:prstGeom prst="rect">
            <a:avLst/>
          </a:prstGeom>
        </p:spPr>
      </p:pic>
      <p:sp>
        <p:nvSpPr>
          <p:cNvPr id="9" name="Pfeil nach unten 8">
            <a:extLst>
              <a:ext uri="{FF2B5EF4-FFF2-40B4-BE49-F238E27FC236}">
                <a16:creationId xmlns:a16="http://schemas.microsoft.com/office/drawing/2014/main" id="{1B1F0F91-EB07-ED52-64B9-008F5DF123DA}"/>
              </a:ext>
            </a:extLst>
          </p:cNvPr>
          <p:cNvSpPr/>
          <p:nvPr/>
        </p:nvSpPr>
        <p:spPr>
          <a:xfrm rot="3576432">
            <a:off x="3290077" y="1965116"/>
            <a:ext cx="484632" cy="978408"/>
          </a:xfrm>
          <a:prstGeom prst="downArrow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109663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id="{2B74122E-5D51-DA2C-5F56-306E1033725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1628800"/>
            <a:ext cx="7772400" cy="4371975"/>
          </a:xfrm>
          <a:prstGeom prst="rect">
            <a:avLst/>
          </a:prstGeom>
        </p:spPr>
      </p:pic>
      <p:sp>
        <p:nvSpPr>
          <p:cNvPr id="5" name="Pfeil nach unten 4">
            <a:extLst>
              <a:ext uri="{FF2B5EF4-FFF2-40B4-BE49-F238E27FC236}">
                <a16:creationId xmlns:a16="http://schemas.microsoft.com/office/drawing/2014/main" id="{46331EE6-5CD8-0C70-D632-F938A8EC24A6}"/>
              </a:ext>
            </a:extLst>
          </p:cNvPr>
          <p:cNvSpPr/>
          <p:nvPr/>
        </p:nvSpPr>
        <p:spPr>
          <a:xfrm rot="3788870">
            <a:off x="3219408" y="3376952"/>
            <a:ext cx="484632" cy="978408"/>
          </a:xfrm>
          <a:prstGeom prst="downArrow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ln>
                <a:solidFill>
                  <a:sysClr val="windowText" lastClr="000000"/>
                </a:solidFill>
              </a:ln>
            </a:endParaRPr>
          </a:p>
        </p:txBody>
      </p:sp>
    </p:spTree>
    <p:extLst>
      <p:ext uri="{BB962C8B-B14F-4D97-AF65-F5344CB8AC3E}">
        <p14:creationId xmlns:p14="http://schemas.microsoft.com/office/powerpoint/2010/main" val="14863398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1"/>
          <p:cNvSpPr txBox="1">
            <a:spLocks/>
          </p:cNvSpPr>
          <p:nvPr/>
        </p:nvSpPr>
        <p:spPr>
          <a:xfrm>
            <a:off x="2771800" y="274639"/>
            <a:ext cx="5915000" cy="1282154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400" b="1" kern="120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pPr>
              <a:defRPr/>
            </a:pPr>
            <a:endParaRPr lang="de-DE" sz="36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714348" y="1340768"/>
            <a:ext cx="7715304" cy="707886"/>
          </a:xfrm>
        </p:spPr>
        <p:txBody>
          <a:bodyPr>
            <a:spAutoFit/>
          </a:bodyPr>
          <a:lstStyle/>
          <a:p>
            <a:pPr algn="ctr"/>
            <a:r>
              <a:rPr lang="de-DE" sz="4000" dirty="0">
                <a:solidFill>
                  <a:schemeClr val="accent1">
                    <a:lumMod val="5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</a:rPr>
              <a:t>T-</a:t>
            </a:r>
            <a:r>
              <a:rPr lang="de-DE" sz="4000" dirty="0" err="1">
                <a:solidFill>
                  <a:schemeClr val="accent1">
                    <a:lumMod val="5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</a:rPr>
              <a:t>StEP</a:t>
            </a:r>
            <a:r>
              <a:rPr lang="de-DE" sz="4000" dirty="0">
                <a:solidFill>
                  <a:schemeClr val="accent1">
                    <a:lumMod val="5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</a:rPr>
              <a:t> – Ansprechpartner*innen</a:t>
            </a:r>
            <a:endParaRPr lang="de-DE" sz="4000" dirty="0">
              <a:latin typeface="+mj-lt"/>
            </a:endParaRPr>
          </a:p>
        </p:txBody>
      </p:sp>
      <p:sp>
        <p:nvSpPr>
          <p:cNvPr id="6" name="Textfeld 5"/>
          <p:cNvSpPr txBox="1"/>
          <p:nvPr/>
        </p:nvSpPr>
        <p:spPr>
          <a:xfrm>
            <a:off x="6804248" y="6505368"/>
            <a:ext cx="193559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200" dirty="0">
                <a:solidFill>
                  <a:srgbClr val="0142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Team Studieneingangsphase</a:t>
            </a:r>
          </a:p>
        </p:txBody>
      </p:sp>
      <p:graphicFrame>
        <p:nvGraphicFramePr>
          <p:cNvPr id="4" name="Tabel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8980415"/>
              </p:ext>
            </p:extLst>
          </p:nvPr>
        </p:nvGraphicFramePr>
        <p:xfrm>
          <a:off x="220114" y="2479131"/>
          <a:ext cx="8640960" cy="149618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6024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6024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16024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16024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748092">
                <a:tc>
                  <a:txBody>
                    <a:bodyPr/>
                    <a:lstStyle/>
                    <a:p>
                      <a:pPr algn="ctr"/>
                      <a:r>
                        <a:rPr lang="de-DE" b="0" dirty="0"/>
                        <a:t>Akademische</a:t>
                      </a:r>
                      <a:r>
                        <a:rPr lang="de-DE" b="0" baseline="0" dirty="0"/>
                        <a:t> Mitarbeiterin</a:t>
                      </a:r>
                      <a:endParaRPr lang="de-DE" b="0" dirty="0"/>
                    </a:p>
                  </a:txBody>
                  <a:tcPr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b="0" dirty="0"/>
                        <a:t>Akademischer</a:t>
                      </a:r>
                      <a:r>
                        <a:rPr lang="de-DE" b="0" baseline="0" dirty="0"/>
                        <a:t> Mitarbeiter</a:t>
                      </a:r>
                      <a:endParaRPr lang="de-DE" b="0" dirty="0"/>
                    </a:p>
                  </a:txBody>
                  <a:tcPr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b="0" dirty="0"/>
                        <a:t>Akademischer Mitarbeiter</a:t>
                      </a:r>
                    </a:p>
                  </a:txBody>
                  <a:tcPr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b="0" dirty="0"/>
                        <a:t>Wissenschaftliche </a:t>
                      </a:r>
                      <a:r>
                        <a:rPr lang="de-DE" b="0" baseline="0" dirty="0"/>
                        <a:t>Hilfskraft</a:t>
                      </a:r>
                      <a:endParaRPr lang="de-DE" b="0" dirty="0"/>
                    </a:p>
                  </a:txBody>
                  <a:tcPr>
                    <a:solidFill>
                      <a:schemeClr val="accent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48092">
                <a:tc>
                  <a:txBody>
                    <a:bodyPr/>
                    <a:lstStyle/>
                    <a:p>
                      <a:pPr algn="ctr"/>
                      <a:r>
                        <a:rPr lang="de-DE" b="1" dirty="0" err="1"/>
                        <a:t>Lonneke</a:t>
                      </a:r>
                      <a:r>
                        <a:rPr lang="de-DE" b="1" dirty="0"/>
                        <a:t> </a:t>
                      </a:r>
                      <a:r>
                        <a:rPr lang="de-DE" b="1" dirty="0" err="1"/>
                        <a:t>Knaisch</a:t>
                      </a:r>
                      <a:endParaRPr lang="de-DE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b="1" dirty="0"/>
                        <a:t>Florian Hermanns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b="1" dirty="0"/>
                        <a:t>Daniel </a:t>
                      </a:r>
                      <a:r>
                        <a:rPr lang="de-DE" b="1" dirty="0" err="1"/>
                        <a:t>Kuckei</a:t>
                      </a:r>
                      <a:endParaRPr lang="de-DE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b="1" dirty="0"/>
                        <a:t>Marion Abraham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8" name="Tabelle 7">
            <a:extLst>
              <a:ext uri="{FF2B5EF4-FFF2-40B4-BE49-F238E27FC236}">
                <a16:creationId xmlns:a16="http://schemas.microsoft.com/office/drawing/2014/main" id="{AFF94194-B626-4CA2-9F97-07E454A8B05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40779069"/>
              </p:ext>
            </p:extLst>
          </p:nvPr>
        </p:nvGraphicFramePr>
        <p:xfrm>
          <a:off x="242325" y="4221088"/>
          <a:ext cx="8722162" cy="1944215"/>
        </p:xfrm>
        <a:graphic>
          <a:graphicData uri="http://schemas.openxmlformats.org/drawingml/2006/table">
            <a:tbl>
              <a:tblPr firstRow="1" bandRow="1">
                <a:tableStyleId>{8A107856-5554-42FB-B03E-39F5DBC370BA}</a:tableStyleId>
              </a:tblPr>
              <a:tblGrid>
                <a:gridCol w="180939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91276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774003">
                <a:tc>
                  <a:txBody>
                    <a:bodyPr/>
                    <a:lstStyle/>
                    <a:p>
                      <a:r>
                        <a:rPr lang="de-DE" b="1" dirty="0"/>
                        <a:t>Internetpräsenz: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800" b="0" i="0" dirty="0">
                          <a:effectLst/>
                          <a:hlinkClick r:id="rId3"/>
                        </a:rPr>
                        <a:t>http://www.uni-potsdam.de/de/jura/studium/team-studieneingangsphase.html</a:t>
                      </a:r>
                      <a:endParaRPr lang="de-DE" sz="1800" b="0" i="0" dirty="0">
                        <a:effectLst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85106">
                <a:tc>
                  <a:txBody>
                    <a:bodyPr/>
                    <a:lstStyle/>
                    <a:p>
                      <a:r>
                        <a:rPr lang="de-DE" b="1" dirty="0"/>
                        <a:t>E-Mail-Adresse: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800" b="0" i="0" dirty="0">
                          <a:effectLst/>
                        </a:rPr>
                        <a:t>jura.step@uni-potsdam.de</a:t>
                      </a:r>
                      <a:endParaRPr lang="de-DE" sz="1800" b="0" i="0" dirty="0">
                        <a:solidFill>
                          <a:srgbClr val="E4013A"/>
                        </a:solidFill>
                        <a:effectLst/>
                        <a:latin typeface="+mj-lt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85106">
                <a:tc>
                  <a:txBody>
                    <a:bodyPr/>
                    <a:lstStyle/>
                    <a:p>
                      <a:r>
                        <a:rPr lang="de-DE" b="1" dirty="0"/>
                        <a:t>Vor Ort: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800" b="0" i="0" dirty="0">
                          <a:effectLst/>
                        </a:rPr>
                        <a:t>Räume 2.44 und</a:t>
                      </a:r>
                      <a:r>
                        <a:rPr lang="de-DE" sz="1800" b="0" i="0" baseline="0" dirty="0">
                          <a:effectLst/>
                        </a:rPr>
                        <a:t> </a:t>
                      </a:r>
                      <a:r>
                        <a:rPr lang="de-DE" sz="1800" b="0" i="0" dirty="0">
                          <a:effectLst/>
                        </a:rPr>
                        <a:t>2.45</a:t>
                      </a:r>
                      <a:endParaRPr lang="de-DE" sz="1800" b="0" i="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9" name="Textfeld 8">
            <a:extLst>
              <a:ext uri="{FF2B5EF4-FFF2-40B4-BE49-F238E27FC236}">
                <a16:creationId xmlns:a16="http://schemas.microsoft.com/office/drawing/2014/main" id="{1EBF0E5F-44D5-4503-866F-F7CA7C680BED}"/>
              </a:ext>
            </a:extLst>
          </p:cNvPr>
          <p:cNvSpPr txBox="1"/>
          <p:nvPr/>
        </p:nvSpPr>
        <p:spPr>
          <a:xfrm>
            <a:off x="6012160" y="909416"/>
            <a:ext cx="31318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b="1" dirty="0">
                <a:solidFill>
                  <a:srgbClr val="002060"/>
                </a:solidFill>
              </a:rPr>
              <a:t>Wintersemester 2023/2024</a:t>
            </a:r>
          </a:p>
        </p:txBody>
      </p:sp>
    </p:spTree>
    <p:extLst>
      <p:ext uri="{BB962C8B-B14F-4D97-AF65-F5344CB8AC3E}">
        <p14:creationId xmlns:p14="http://schemas.microsoft.com/office/powerpoint/2010/main" val="230487203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Wor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 descr="Ein Bild, das Text enthält.&#10;&#10;Automatisch generierte Beschreibung">
            <a:extLst>
              <a:ext uri="{FF2B5EF4-FFF2-40B4-BE49-F238E27FC236}">
                <a16:creationId xmlns:a16="http://schemas.microsoft.com/office/drawing/2014/main" id="{D95DD5CC-733B-B344-9497-54CA3D503DD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1628800"/>
            <a:ext cx="7772400" cy="4371975"/>
          </a:xfrm>
          <a:prstGeom prst="rect">
            <a:avLst/>
          </a:prstGeom>
        </p:spPr>
      </p:pic>
      <p:sp>
        <p:nvSpPr>
          <p:cNvPr id="4" name="Pfeil nach unten 3">
            <a:extLst>
              <a:ext uri="{FF2B5EF4-FFF2-40B4-BE49-F238E27FC236}">
                <a16:creationId xmlns:a16="http://schemas.microsoft.com/office/drawing/2014/main" id="{B98E56B7-20EB-75BA-A305-B218D372F007}"/>
              </a:ext>
            </a:extLst>
          </p:cNvPr>
          <p:cNvSpPr/>
          <p:nvPr/>
        </p:nvSpPr>
        <p:spPr>
          <a:xfrm rot="3372947">
            <a:off x="3070823" y="4739996"/>
            <a:ext cx="484632" cy="978408"/>
          </a:xfrm>
          <a:prstGeom prst="downArrow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054410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 descr="Ein Bild, das Text enthält.&#10;&#10;Automatisch generierte Beschreibung">
            <a:extLst>
              <a:ext uri="{FF2B5EF4-FFF2-40B4-BE49-F238E27FC236}">
                <a16:creationId xmlns:a16="http://schemas.microsoft.com/office/drawing/2014/main" id="{9C08C0BB-CEC3-20C5-1947-FBE0DB4BA94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1628800"/>
            <a:ext cx="7772400" cy="4371975"/>
          </a:xfrm>
          <a:prstGeom prst="rect">
            <a:avLst/>
          </a:prstGeom>
        </p:spPr>
      </p:pic>
      <p:sp>
        <p:nvSpPr>
          <p:cNvPr id="4" name="Pfeil nach unten 3">
            <a:extLst>
              <a:ext uri="{FF2B5EF4-FFF2-40B4-BE49-F238E27FC236}">
                <a16:creationId xmlns:a16="http://schemas.microsoft.com/office/drawing/2014/main" id="{C48AE72B-6AAE-FBEF-7597-6AA592462BF9}"/>
              </a:ext>
            </a:extLst>
          </p:cNvPr>
          <p:cNvSpPr/>
          <p:nvPr/>
        </p:nvSpPr>
        <p:spPr>
          <a:xfrm rot="2770722">
            <a:off x="6342658" y="3685896"/>
            <a:ext cx="484632" cy="978408"/>
          </a:xfrm>
          <a:prstGeom prst="downArrow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549088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id="{5E0BD53F-BF1F-C8EB-0CE8-8140B89A901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389" y="1643463"/>
            <a:ext cx="7772400" cy="4371975"/>
          </a:xfrm>
          <a:prstGeom prst="rect">
            <a:avLst/>
          </a:prstGeom>
        </p:spPr>
      </p:pic>
      <p:sp>
        <p:nvSpPr>
          <p:cNvPr id="4" name="Pfeil nach unten 3">
            <a:extLst>
              <a:ext uri="{FF2B5EF4-FFF2-40B4-BE49-F238E27FC236}">
                <a16:creationId xmlns:a16="http://schemas.microsoft.com/office/drawing/2014/main" id="{533199F9-E4CD-EE8F-7AAE-E112DA2826B8}"/>
              </a:ext>
            </a:extLst>
          </p:cNvPr>
          <p:cNvSpPr/>
          <p:nvPr/>
        </p:nvSpPr>
        <p:spPr>
          <a:xfrm>
            <a:off x="4716016" y="5037030"/>
            <a:ext cx="484632" cy="978408"/>
          </a:xfrm>
          <a:prstGeom prst="downArrow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4768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id="{7E4F764B-C343-406A-24F0-9C5F67B012B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1628800"/>
            <a:ext cx="7772400" cy="4367657"/>
          </a:xfrm>
          <a:prstGeom prst="rect">
            <a:avLst/>
          </a:prstGeom>
        </p:spPr>
      </p:pic>
      <p:sp>
        <p:nvSpPr>
          <p:cNvPr id="4" name="Pfeil nach unten 3">
            <a:extLst>
              <a:ext uri="{FF2B5EF4-FFF2-40B4-BE49-F238E27FC236}">
                <a16:creationId xmlns:a16="http://schemas.microsoft.com/office/drawing/2014/main" id="{098DB9F4-4469-DDBA-AC85-D974D23EE1B5}"/>
              </a:ext>
            </a:extLst>
          </p:cNvPr>
          <p:cNvSpPr/>
          <p:nvPr/>
        </p:nvSpPr>
        <p:spPr>
          <a:xfrm rot="3171382">
            <a:off x="2273666" y="3428341"/>
            <a:ext cx="484632" cy="978408"/>
          </a:xfrm>
          <a:prstGeom prst="downArrow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642565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fik 6">
            <a:extLst>
              <a:ext uri="{FF2B5EF4-FFF2-40B4-BE49-F238E27FC236}">
                <a16:creationId xmlns:a16="http://schemas.microsoft.com/office/drawing/2014/main" id="{FD97C61E-E5D6-D3CA-6022-C3B98B76AD4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1628800"/>
            <a:ext cx="7772400" cy="4361812"/>
          </a:xfrm>
          <a:prstGeom prst="rect">
            <a:avLst/>
          </a:prstGeom>
        </p:spPr>
      </p:pic>
      <p:sp>
        <p:nvSpPr>
          <p:cNvPr id="8" name="Pfeil nach unten 7">
            <a:extLst>
              <a:ext uri="{FF2B5EF4-FFF2-40B4-BE49-F238E27FC236}">
                <a16:creationId xmlns:a16="http://schemas.microsoft.com/office/drawing/2014/main" id="{FF4100F2-7437-0348-7298-70F75B62EB99}"/>
              </a:ext>
            </a:extLst>
          </p:cNvPr>
          <p:cNvSpPr/>
          <p:nvPr/>
        </p:nvSpPr>
        <p:spPr>
          <a:xfrm rot="3704191">
            <a:off x="5809564" y="3782412"/>
            <a:ext cx="484632" cy="978408"/>
          </a:xfrm>
          <a:prstGeom prst="downArrow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156110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fik 6">
            <a:extLst>
              <a:ext uri="{FF2B5EF4-FFF2-40B4-BE49-F238E27FC236}">
                <a16:creationId xmlns:a16="http://schemas.microsoft.com/office/drawing/2014/main" id="{7A9419A7-509D-E539-9C38-31B8C1CEC9C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1628800"/>
            <a:ext cx="7772400" cy="4367657"/>
          </a:xfrm>
          <a:prstGeom prst="rect">
            <a:avLst/>
          </a:prstGeom>
        </p:spPr>
      </p:pic>
      <p:sp>
        <p:nvSpPr>
          <p:cNvPr id="8" name="Pfeil nach unten 7">
            <a:extLst>
              <a:ext uri="{FF2B5EF4-FFF2-40B4-BE49-F238E27FC236}">
                <a16:creationId xmlns:a16="http://schemas.microsoft.com/office/drawing/2014/main" id="{B4BCB258-D948-CD22-3689-B9903426D085}"/>
              </a:ext>
            </a:extLst>
          </p:cNvPr>
          <p:cNvSpPr/>
          <p:nvPr/>
        </p:nvSpPr>
        <p:spPr>
          <a:xfrm rot="3597198">
            <a:off x="1706126" y="3682528"/>
            <a:ext cx="484632" cy="978408"/>
          </a:xfrm>
          <a:prstGeom prst="downArrow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241832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fik 5">
            <a:extLst>
              <a:ext uri="{FF2B5EF4-FFF2-40B4-BE49-F238E27FC236}">
                <a16:creationId xmlns:a16="http://schemas.microsoft.com/office/drawing/2014/main" id="{FECDED92-B421-0900-28C0-6CFFA8A886F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1628800"/>
            <a:ext cx="7772400" cy="4367155"/>
          </a:xfrm>
          <a:prstGeom prst="rect">
            <a:avLst/>
          </a:prstGeom>
        </p:spPr>
      </p:pic>
      <p:sp>
        <p:nvSpPr>
          <p:cNvPr id="7" name="Pfeil nach unten 6">
            <a:extLst>
              <a:ext uri="{FF2B5EF4-FFF2-40B4-BE49-F238E27FC236}">
                <a16:creationId xmlns:a16="http://schemas.microsoft.com/office/drawing/2014/main" id="{510902B2-BB43-812B-A2C2-EA64DDFB8254}"/>
              </a:ext>
            </a:extLst>
          </p:cNvPr>
          <p:cNvSpPr/>
          <p:nvPr/>
        </p:nvSpPr>
        <p:spPr>
          <a:xfrm rot="3473312">
            <a:off x="5808959" y="3439852"/>
            <a:ext cx="484632" cy="978408"/>
          </a:xfrm>
          <a:prstGeom prst="downArrow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196400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1"/>
          <p:cNvSpPr>
            <a:spLocks noGrp="1"/>
          </p:cNvSpPr>
          <p:nvPr>
            <p:ph type="title"/>
          </p:nvPr>
        </p:nvSpPr>
        <p:spPr>
          <a:xfrm>
            <a:off x="431540" y="3038400"/>
            <a:ext cx="8280920" cy="781200"/>
          </a:xfrm>
        </p:spPr>
        <p:txBody>
          <a:bodyPr>
            <a:noAutofit/>
          </a:bodyPr>
          <a:lstStyle/>
          <a:p>
            <a:pPr algn="ctr">
              <a:defRPr/>
            </a:pPr>
            <a:r>
              <a:rPr lang="de-DE" sz="5400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Fragen?</a:t>
            </a:r>
          </a:p>
        </p:txBody>
      </p:sp>
      <p:sp>
        <p:nvSpPr>
          <p:cNvPr id="4" name="Textfeld 3"/>
          <p:cNvSpPr txBox="1"/>
          <p:nvPr/>
        </p:nvSpPr>
        <p:spPr>
          <a:xfrm>
            <a:off x="6804248" y="6505368"/>
            <a:ext cx="193559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200" dirty="0">
                <a:solidFill>
                  <a:srgbClr val="0142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Team Studieneingangsphase</a:t>
            </a:r>
          </a:p>
        </p:txBody>
      </p:sp>
    </p:spTree>
    <p:extLst>
      <p:ext uri="{BB962C8B-B14F-4D97-AF65-F5344CB8AC3E}">
        <p14:creationId xmlns:p14="http://schemas.microsoft.com/office/powerpoint/2010/main" val="6969710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Inhaltsplatzhalter 2"/>
          <p:cNvSpPr>
            <a:spLocks noGrp="1"/>
          </p:cNvSpPr>
          <p:nvPr>
            <p:ph idx="1"/>
          </p:nvPr>
        </p:nvSpPr>
        <p:spPr>
          <a:xfrm>
            <a:off x="457200" y="2348880"/>
            <a:ext cx="8229600" cy="3777283"/>
          </a:xfrm>
        </p:spPr>
        <p:txBody>
          <a:bodyPr>
            <a:normAutofit fontScale="92500" lnSpcReduction="20000"/>
          </a:bodyPr>
          <a:lstStyle/>
          <a:p>
            <a:pPr algn="ctr" eaLnBrk="1" hangingPunct="1">
              <a:lnSpc>
                <a:spcPct val="80000"/>
              </a:lnSpc>
            </a:pPr>
            <a:endParaRPr lang="de-DE" altLang="de-DE" sz="2600" dirty="0">
              <a:solidFill>
                <a:srgbClr val="BD4760"/>
              </a:solidFill>
            </a:endParaRPr>
          </a:p>
          <a:p>
            <a:pPr algn="ctr" eaLnBrk="1" hangingPunct="1">
              <a:lnSpc>
                <a:spcPct val="80000"/>
              </a:lnSpc>
              <a:buFont typeface="Arial" charset="0"/>
              <a:buNone/>
            </a:pPr>
            <a:endParaRPr lang="de-DE" altLang="de-DE" dirty="0">
              <a:solidFill>
                <a:srgbClr val="BD4760"/>
              </a:solidFill>
            </a:endParaRPr>
          </a:p>
          <a:p>
            <a:pPr algn="ctr" eaLnBrk="1" hangingPunct="1">
              <a:lnSpc>
                <a:spcPct val="80000"/>
              </a:lnSpc>
              <a:buFont typeface="Arial" charset="0"/>
              <a:buNone/>
            </a:pPr>
            <a:r>
              <a:rPr lang="de-DE" altLang="de-DE" dirty="0">
                <a:solidFill>
                  <a:srgbClr val="BD4760"/>
                </a:solidFill>
              </a:rPr>
              <a:t>	</a:t>
            </a:r>
            <a:r>
              <a:rPr lang="de-DE" altLang="de-DE" sz="3200" dirty="0">
                <a:solidFill>
                  <a:srgbClr val="002060"/>
                </a:solidFill>
                <a:latin typeface="+mj-lt"/>
              </a:rPr>
              <a:t>für Ihr Studium wünschen </a:t>
            </a:r>
          </a:p>
          <a:p>
            <a:pPr algn="ctr" eaLnBrk="1" hangingPunct="1">
              <a:lnSpc>
                <a:spcPct val="80000"/>
              </a:lnSpc>
              <a:buFont typeface="Arial" charset="0"/>
              <a:buNone/>
            </a:pPr>
            <a:endParaRPr lang="de-DE" altLang="de-DE" sz="3200" dirty="0">
              <a:solidFill>
                <a:srgbClr val="002060"/>
              </a:solidFill>
              <a:latin typeface="+mj-lt"/>
            </a:endParaRPr>
          </a:p>
          <a:p>
            <a:pPr algn="ctr" eaLnBrk="1" hangingPunct="1">
              <a:lnSpc>
                <a:spcPct val="80000"/>
              </a:lnSpc>
              <a:buFont typeface="Arial" charset="0"/>
              <a:buNone/>
            </a:pPr>
            <a:r>
              <a:rPr lang="de-DE" altLang="de-DE" sz="3200" dirty="0">
                <a:solidFill>
                  <a:srgbClr val="002060"/>
                </a:solidFill>
                <a:latin typeface="+mj-lt"/>
              </a:rPr>
              <a:t>Florian Hermanns</a:t>
            </a:r>
          </a:p>
          <a:p>
            <a:pPr algn="ctr" eaLnBrk="1" hangingPunct="1">
              <a:lnSpc>
                <a:spcPct val="80000"/>
              </a:lnSpc>
              <a:buFont typeface="Arial" charset="0"/>
              <a:buNone/>
            </a:pPr>
            <a:r>
              <a:rPr lang="de-DE" altLang="de-DE" sz="3200" dirty="0" err="1">
                <a:solidFill>
                  <a:srgbClr val="002060"/>
                </a:solidFill>
                <a:latin typeface="+mj-lt"/>
              </a:rPr>
              <a:t>Lonneke</a:t>
            </a:r>
            <a:r>
              <a:rPr lang="de-DE" altLang="de-DE" sz="3200" dirty="0">
                <a:solidFill>
                  <a:srgbClr val="002060"/>
                </a:solidFill>
                <a:latin typeface="+mj-lt"/>
              </a:rPr>
              <a:t> </a:t>
            </a:r>
            <a:r>
              <a:rPr lang="de-DE" altLang="de-DE" sz="3200" dirty="0" err="1">
                <a:solidFill>
                  <a:srgbClr val="002060"/>
                </a:solidFill>
                <a:latin typeface="+mj-lt"/>
              </a:rPr>
              <a:t>Knaisch</a:t>
            </a:r>
            <a:endParaRPr lang="de-DE" altLang="de-DE" sz="3200" dirty="0">
              <a:solidFill>
                <a:srgbClr val="002060"/>
              </a:solidFill>
              <a:latin typeface="+mj-lt"/>
            </a:endParaRPr>
          </a:p>
          <a:p>
            <a:pPr algn="ctr" eaLnBrk="1" hangingPunct="1">
              <a:lnSpc>
                <a:spcPct val="80000"/>
              </a:lnSpc>
              <a:buFont typeface="Arial" charset="0"/>
              <a:buNone/>
            </a:pPr>
            <a:r>
              <a:rPr lang="de-DE" altLang="de-DE" sz="3200" dirty="0">
                <a:solidFill>
                  <a:srgbClr val="002060"/>
                </a:solidFill>
                <a:latin typeface="+mj-lt"/>
              </a:rPr>
              <a:t>Daniel </a:t>
            </a:r>
            <a:r>
              <a:rPr lang="de-DE" altLang="de-DE" sz="3200" dirty="0" err="1">
                <a:solidFill>
                  <a:srgbClr val="002060"/>
                </a:solidFill>
                <a:latin typeface="+mj-lt"/>
              </a:rPr>
              <a:t>Kuckei</a:t>
            </a:r>
            <a:endParaRPr lang="de-DE" altLang="de-DE" sz="3200" dirty="0">
              <a:solidFill>
                <a:srgbClr val="002060"/>
              </a:solidFill>
              <a:latin typeface="+mj-lt"/>
            </a:endParaRPr>
          </a:p>
          <a:p>
            <a:pPr algn="ctr" eaLnBrk="1" hangingPunct="1">
              <a:lnSpc>
                <a:spcPct val="80000"/>
              </a:lnSpc>
              <a:buFont typeface="Arial" charset="0"/>
              <a:buNone/>
            </a:pPr>
            <a:r>
              <a:rPr lang="de-DE" altLang="de-DE" sz="3200" dirty="0">
                <a:solidFill>
                  <a:srgbClr val="002060"/>
                </a:solidFill>
                <a:latin typeface="+mj-lt"/>
              </a:rPr>
              <a:t>Marion Abraham</a:t>
            </a:r>
          </a:p>
          <a:p>
            <a:pPr algn="ctr" eaLnBrk="1" hangingPunct="1">
              <a:lnSpc>
                <a:spcPct val="80000"/>
              </a:lnSpc>
              <a:buFont typeface="Arial" charset="0"/>
              <a:buNone/>
            </a:pPr>
            <a:endParaRPr lang="de-DE" altLang="de-DE" sz="3200" dirty="0">
              <a:solidFill>
                <a:srgbClr val="002060"/>
              </a:solidFill>
              <a:latin typeface="+mj-lt"/>
            </a:endParaRPr>
          </a:p>
          <a:p>
            <a:pPr algn="ctr">
              <a:lnSpc>
                <a:spcPct val="80000"/>
              </a:lnSpc>
            </a:pPr>
            <a:r>
              <a:rPr lang="de-DE" altLang="de-DE" sz="3200" b="1" dirty="0">
                <a:solidFill>
                  <a:srgbClr val="002060"/>
                </a:solidFill>
                <a:latin typeface="+mj-lt"/>
              </a:rPr>
              <a:t> </a:t>
            </a:r>
            <a:r>
              <a:rPr lang="de-DE" altLang="de-DE" sz="3200" b="1" dirty="0">
                <a:solidFill>
                  <a:srgbClr val="002060"/>
                </a:solidFill>
              </a:rPr>
              <a:t>–</a:t>
            </a:r>
            <a:r>
              <a:rPr lang="de-DE" altLang="de-DE" sz="3200" b="1" dirty="0">
                <a:solidFill>
                  <a:srgbClr val="002060"/>
                </a:solidFill>
                <a:latin typeface="+mj-lt"/>
              </a:rPr>
              <a:t> Team Studieneingangsphase –</a:t>
            </a:r>
            <a:endParaRPr lang="de-DE" altLang="de-DE" sz="3200" b="1" u="sng" dirty="0">
              <a:solidFill>
                <a:srgbClr val="BD4760"/>
              </a:solidFill>
              <a:latin typeface="+mj-lt"/>
            </a:endParaRPr>
          </a:p>
          <a:p>
            <a:pPr algn="ctr" eaLnBrk="1" hangingPunct="1">
              <a:lnSpc>
                <a:spcPct val="80000"/>
              </a:lnSpc>
              <a:buFont typeface="Arial" charset="0"/>
              <a:buNone/>
            </a:pPr>
            <a:endParaRPr lang="de-DE" altLang="de-DE" sz="3200" b="1" u="sng" dirty="0">
              <a:solidFill>
                <a:srgbClr val="00B0F0"/>
              </a:solidFill>
              <a:latin typeface="+mj-lt"/>
            </a:endParaRPr>
          </a:p>
        </p:txBody>
      </p:sp>
      <p:sp>
        <p:nvSpPr>
          <p:cNvPr id="6" name="Titel 1"/>
          <p:cNvSpPr>
            <a:spLocks noGrp="1"/>
          </p:cNvSpPr>
          <p:nvPr>
            <p:ph type="title"/>
          </p:nvPr>
        </p:nvSpPr>
        <p:spPr>
          <a:xfrm>
            <a:off x="431540" y="1340768"/>
            <a:ext cx="8280920" cy="781200"/>
          </a:xfrm>
        </p:spPr>
        <p:txBody>
          <a:bodyPr>
            <a:noAutofit/>
          </a:bodyPr>
          <a:lstStyle/>
          <a:p>
            <a:pPr algn="ctr">
              <a:defRPr/>
            </a:pPr>
            <a:r>
              <a:rPr lang="de-DE" sz="3600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Viel Erfolg</a:t>
            </a:r>
          </a:p>
        </p:txBody>
      </p:sp>
      <p:sp>
        <p:nvSpPr>
          <p:cNvPr id="4" name="Textfeld 3"/>
          <p:cNvSpPr txBox="1"/>
          <p:nvPr/>
        </p:nvSpPr>
        <p:spPr>
          <a:xfrm>
            <a:off x="6804248" y="6505368"/>
            <a:ext cx="193559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200" dirty="0">
                <a:solidFill>
                  <a:srgbClr val="0142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Team Studieneingangsphase</a:t>
            </a:r>
          </a:p>
        </p:txBody>
      </p:sp>
    </p:spTree>
    <p:extLst>
      <p:ext uri="{BB962C8B-B14F-4D97-AF65-F5344CB8AC3E}">
        <p14:creationId xmlns:p14="http://schemas.microsoft.com/office/powerpoint/2010/main" val="2613652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2">
            <a:extLst>
              <a:ext uri="{FF2B5EF4-FFF2-40B4-BE49-F238E27FC236}">
                <a16:creationId xmlns:a16="http://schemas.microsoft.com/office/drawing/2014/main" id="{2DB742E2-CF93-433F-9E65-4B20AC9B8886}"/>
              </a:ext>
            </a:extLst>
          </p:cNvPr>
          <p:cNvSpPr txBox="1">
            <a:spLocks/>
          </p:cNvSpPr>
          <p:nvPr/>
        </p:nvSpPr>
        <p:spPr>
          <a:xfrm>
            <a:off x="714348" y="1340768"/>
            <a:ext cx="7715304" cy="707886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 anchor="ctr"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400" b="1" kern="120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pPr algn="ctr"/>
            <a:r>
              <a:rPr lang="de-DE" sz="4000" dirty="0">
                <a:solidFill>
                  <a:schemeClr val="accent1">
                    <a:lumMod val="5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</a:rPr>
              <a:t>Informationskanal</a:t>
            </a:r>
            <a:endParaRPr lang="de-DE" sz="4000" dirty="0">
              <a:latin typeface="+mj-lt"/>
            </a:endParaRPr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4C90169D-B0DF-4F86-91AE-CDDC7A62AA32}"/>
              </a:ext>
            </a:extLst>
          </p:cNvPr>
          <p:cNvSpPr txBox="1"/>
          <p:nvPr/>
        </p:nvSpPr>
        <p:spPr>
          <a:xfrm>
            <a:off x="7028894" y="6566861"/>
            <a:ext cx="193559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200" dirty="0">
                <a:solidFill>
                  <a:srgbClr val="0142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Team Studieneingangsphase</a:t>
            </a:r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F06BF124-66C5-4AEE-A1BA-CA8B7940F5E9}"/>
              </a:ext>
            </a:extLst>
          </p:cNvPr>
          <p:cNvSpPr txBox="1"/>
          <p:nvPr/>
        </p:nvSpPr>
        <p:spPr>
          <a:xfrm>
            <a:off x="5940152" y="941834"/>
            <a:ext cx="31318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b="1" dirty="0">
                <a:solidFill>
                  <a:srgbClr val="002060"/>
                </a:solidFill>
              </a:rPr>
              <a:t>Wintersemester 2023/2024</a:t>
            </a: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E62C057C-5764-46F9-931D-4C48B230748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760" y="2636912"/>
            <a:ext cx="8712968" cy="3493548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6458404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Inhaltsplatzhalt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74165702"/>
              </p:ext>
            </p:extLst>
          </p:nvPr>
        </p:nvGraphicFramePr>
        <p:xfrm>
          <a:off x="179512" y="1484784"/>
          <a:ext cx="8784976" cy="48245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Textfeld 6"/>
          <p:cNvSpPr txBox="1"/>
          <p:nvPr/>
        </p:nvSpPr>
        <p:spPr>
          <a:xfrm>
            <a:off x="6804248" y="6505368"/>
            <a:ext cx="193559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200" dirty="0">
                <a:solidFill>
                  <a:srgbClr val="0142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Team Studieneingangsphase</a:t>
            </a:r>
          </a:p>
        </p:txBody>
      </p:sp>
    </p:spTree>
    <p:extLst>
      <p:ext uri="{BB962C8B-B14F-4D97-AF65-F5344CB8AC3E}">
        <p14:creationId xmlns:p14="http://schemas.microsoft.com/office/powerpoint/2010/main" val="206987629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C6A5A81C-128A-49D2-BB88-C7203B31229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graphicEl>
                                              <a:dgm id="{C6A5A81C-128A-49D2-BB88-C7203B31229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F5454A5B-B289-4AF2-95DB-72FDF77FEB6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">
                                            <p:graphicEl>
                                              <a:dgm id="{F5454A5B-B289-4AF2-95DB-72FDF77FEB6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2A080B46-1ABD-4B27-B7C2-F9CFE5A15A2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>
                                            <p:graphicEl>
                                              <a:dgm id="{2A080B46-1ABD-4B27-B7C2-F9CFE5A15A2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E4DDC995-E7B9-4900-B581-F973A99C335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">
                                            <p:graphicEl>
                                              <a:dgm id="{E4DDC995-E7B9-4900-B581-F973A99C335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EA04CD24-6D95-4295-9EDC-8B11D07B26B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">
                                            <p:graphicEl>
                                              <a:dgm id="{EA04CD24-6D95-4295-9EDC-8B11D07B26B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B03835AC-9DA6-4C8E-BCAB-E3B96C974FB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6">
                                            <p:graphicEl>
                                              <a:dgm id="{B03835AC-9DA6-4C8E-BCAB-E3B96C974FB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C3B9F92E-F309-445C-95C6-148E750F1E2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6">
                                            <p:graphicEl>
                                              <a:dgm id="{C3B9F92E-F309-445C-95C6-148E750F1E2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82761569-5659-4449-BA97-54169271467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6">
                                            <p:graphicEl>
                                              <a:dgm id="{82761569-5659-4449-BA97-54169271467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BB5FD2D8-D65D-478A-A3C7-5D135FF86AF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6">
                                            <p:graphicEl>
                                              <a:dgm id="{BB5FD2D8-D65D-478A-A3C7-5D135FF86AF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5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4A375922-C22D-4E3D-9B76-2D03C841407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6">
                                            <p:graphicEl>
                                              <a:dgm id="{4A375922-C22D-4E3D-9B76-2D03C841407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CE834686-F047-4971-B72A-B23C15412DF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6">
                                            <p:graphicEl>
                                              <a:dgm id="{CE834686-F047-4971-B72A-B23C15412DF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 uiExpand="1">
        <p:bldSub>
          <a:bldDgm bld="one"/>
        </p:bldSub>
      </p:bldGraphic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Inhaltsplatzhalt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16848419"/>
              </p:ext>
            </p:extLst>
          </p:nvPr>
        </p:nvGraphicFramePr>
        <p:xfrm>
          <a:off x="179512" y="1484784"/>
          <a:ext cx="8784976" cy="48245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Textfeld 6"/>
          <p:cNvSpPr txBox="1"/>
          <p:nvPr/>
        </p:nvSpPr>
        <p:spPr>
          <a:xfrm>
            <a:off x="6804248" y="6505368"/>
            <a:ext cx="193559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200" dirty="0">
                <a:solidFill>
                  <a:srgbClr val="0142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Team Studieneingangsphase</a:t>
            </a:r>
          </a:p>
        </p:txBody>
      </p:sp>
    </p:spTree>
    <p:extLst>
      <p:ext uri="{BB962C8B-B14F-4D97-AF65-F5344CB8AC3E}">
        <p14:creationId xmlns:p14="http://schemas.microsoft.com/office/powerpoint/2010/main" val="16597925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6">
                                            <p:graphicEl>
                                              <a:dgm id="{C6A5A81C-128A-49D2-BB88-C7203B31229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C6A5A81C-128A-49D2-BB88-C7203B31229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/>
                                        <p:tgtEl>
                                          <p:spTgt spid="6">
                                            <p:graphicEl>
                                              <a:dgm id="{F5454A5B-B289-4AF2-95DB-72FDF77FEB6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F5454A5B-B289-4AF2-95DB-72FDF77FEB6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500"/>
                                        <p:tgtEl>
                                          <p:spTgt spid="6">
                                            <p:graphicEl>
                                              <a:dgm id="{2A080B46-1ABD-4B27-B7C2-F9CFE5A15A2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2A080B46-1ABD-4B27-B7C2-F9CFE5A15A2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6">
                                            <p:graphicEl>
                                              <a:dgm id="{E4DDC995-E7B9-4900-B581-F973A99C335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E4DDC995-E7B9-4900-B581-F973A99C335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6">
                                            <p:graphicEl>
                                              <a:dgm id="{EA04CD24-6D95-4295-9EDC-8B11D07B26B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EA04CD24-6D95-4295-9EDC-8B11D07B26B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6">
                                            <p:graphicEl>
                                              <a:dgm id="{B03835AC-9DA6-4C8E-BCAB-E3B96C974FB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B03835AC-9DA6-4C8E-BCAB-E3B96C974FB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6">
                                            <p:graphicEl>
                                              <a:dgm id="{C3B9F92E-F309-445C-95C6-148E750F1E2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C3B9F92E-F309-445C-95C6-148E750F1E2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6">
                                            <p:graphicEl>
                                              <a:dgm id="{82761569-5659-4449-BA97-54169271467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82761569-5659-4449-BA97-54169271467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6">
                                            <p:graphicEl>
                                              <a:dgm id="{BB5FD2D8-D65D-478A-A3C7-5D135FF86AF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BB5FD2D8-D65D-478A-A3C7-5D135FF86AF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500"/>
                            </p:stCondLst>
                            <p:childTnLst>
                              <p:par>
                                <p:cTn id="37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6">
                                            <p:graphicEl>
                                              <a:dgm id="{4A375922-C22D-4E3D-9B76-2D03C841407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4A375922-C22D-4E3D-9B76-2D03C841407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000"/>
                            </p:stCondLst>
                            <p:childTnLst>
                              <p:par>
                                <p:cTn id="41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 tmFilter="0, 0; .2, .5; .8, .5; 1, 0"/>
                                        <p:tgtEl>
                                          <p:spTgt spid="6">
                                            <p:graphicEl>
                                              <a:dgm id="{CE834686-F047-4971-B72A-B23C15412DF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3" dur="250" autoRev="1" fill="hold"/>
                                        <p:tgtEl>
                                          <p:spTgt spid="6">
                                            <p:graphicEl>
                                              <a:dgm id="{CE834686-F047-4971-B72A-B23C15412DFF}"/>
                                            </p:graphic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Sub>
          <a:bldDgm bld="one"/>
        </p:bldSub>
      </p:bldGraphic>
      <p:bldGraphic spid="6" grpId="1">
        <p:bldSub>
          <a:bldDgm bld="one"/>
        </p:bldSub>
      </p:bldGraphic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1"/>
          <p:cNvSpPr txBox="1">
            <a:spLocks/>
          </p:cNvSpPr>
          <p:nvPr/>
        </p:nvSpPr>
        <p:spPr>
          <a:xfrm>
            <a:off x="179512" y="1484784"/>
            <a:ext cx="4896544" cy="4896544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400" b="1" kern="120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pPr algn="ctr">
              <a:defRPr/>
            </a:pPr>
            <a:r>
              <a:rPr lang="de-DE" sz="5400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JurPal</a:t>
            </a:r>
          </a:p>
          <a:p>
            <a:pPr algn="ctr">
              <a:defRPr/>
            </a:pPr>
            <a:r>
              <a:rPr lang="de-DE" sz="3600" b="0" i="1" dirty="0">
                <a:solidFill>
                  <a:srgbClr val="00315E"/>
                </a:solidFill>
                <a:latin typeface="+mj-lt"/>
              </a:rPr>
              <a:t>Mentoring Netzwerk</a:t>
            </a:r>
          </a:p>
          <a:p>
            <a:pPr algn="ctr">
              <a:defRPr/>
            </a:pPr>
            <a:endParaRPr lang="de-DE" sz="2800" b="0" dirty="0">
              <a:solidFill>
                <a:srgbClr val="00315E"/>
              </a:solidFill>
              <a:latin typeface="+mj-lt"/>
            </a:endParaRPr>
          </a:p>
          <a:p>
            <a:pPr algn="ctr">
              <a:defRPr/>
            </a:pPr>
            <a:r>
              <a:rPr lang="de-DE" sz="2800" b="0" dirty="0">
                <a:solidFill>
                  <a:srgbClr val="00315E"/>
                </a:solidFill>
                <a:latin typeface="+mj-lt"/>
              </a:rPr>
              <a:t>Einschreibung über </a:t>
            </a:r>
            <a:r>
              <a:rPr lang="de-DE" sz="2800" b="0" dirty="0" err="1">
                <a:solidFill>
                  <a:srgbClr val="00315E"/>
                </a:solidFill>
                <a:latin typeface="+mj-lt"/>
              </a:rPr>
              <a:t>Moodle</a:t>
            </a:r>
            <a:r>
              <a:rPr lang="de-DE" sz="2800" b="0" dirty="0">
                <a:solidFill>
                  <a:srgbClr val="00315E"/>
                </a:solidFill>
                <a:latin typeface="+mj-lt"/>
              </a:rPr>
              <a:t>-Kurs</a:t>
            </a:r>
          </a:p>
          <a:p>
            <a:pPr algn="ctr">
              <a:defRPr/>
            </a:pPr>
            <a:r>
              <a:rPr lang="de-DE" sz="2800" b="0" dirty="0">
                <a:solidFill>
                  <a:srgbClr val="00315E"/>
                </a:solidFill>
                <a:latin typeface="+mj-lt"/>
              </a:rPr>
              <a:t>Beginn Einschreibung: </a:t>
            </a:r>
            <a:r>
              <a:rPr lang="de-DE" sz="2800" b="0" dirty="0">
                <a:solidFill>
                  <a:srgbClr val="FF0000"/>
                </a:solidFill>
                <a:latin typeface="+mj-lt"/>
              </a:rPr>
              <a:t>20.10.2023</a:t>
            </a:r>
          </a:p>
          <a:p>
            <a:pPr algn="ctr">
              <a:defRPr/>
            </a:pPr>
            <a:endParaRPr lang="de-DE" sz="2800" b="0" dirty="0">
              <a:solidFill>
                <a:srgbClr val="00315E"/>
              </a:solidFill>
              <a:latin typeface="+mj-lt"/>
            </a:endParaRPr>
          </a:p>
          <a:p>
            <a:pPr algn="ctr">
              <a:defRPr/>
            </a:pPr>
            <a:r>
              <a:rPr lang="de-DE" sz="2800" b="0" dirty="0">
                <a:solidFill>
                  <a:srgbClr val="00315E"/>
                </a:solidFill>
                <a:latin typeface="+mj-lt"/>
              </a:rPr>
              <a:t>Fragen an:</a:t>
            </a:r>
          </a:p>
          <a:p>
            <a:pPr algn="ctr">
              <a:defRPr/>
            </a:pPr>
            <a:r>
              <a:rPr lang="de-DE" sz="2800" b="0" dirty="0" err="1">
                <a:solidFill>
                  <a:srgbClr val="00315E"/>
                </a:solidFill>
                <a:latin typeface="+mj-lt"/>
              </a:rPr>
              <a:t>jurpal@uni-potsdam.de</a:t>
            </a:r>
            <a:endParaRPr lang="de-DE" sz="2800" b="0" dirty="0">
              <a:solidFill>
                <a:srgbClr val="00315E"/>
              </a:solidFill>
              <a:latin typeface="+mj-lt"/>
            </a:endParaRPr>
          </a:p>
        </p:txBody>
      </p:sp>
      <p:pic>
        <p:nvPicPr>
          <p:cNvPr id="3074" name="Picture 2" descr="F:\Erstiwoche\Screenshot JurPal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1268760"/>
            <a:ext cx="3581400" cy="520065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Pfeil nach unten 3"/>
          <p:cNvSpPr/>
          <p:nvPr/>
        </p:nvSpPr>
        <p:spPr>
          <a:xfrm rot="19319602">
            <a:off x="7478806" y="4429407"/>
            <a:ext cx="432048" cy="648072"/>
          </a:xfrm>
          <a:prstGeom prst="downArrow">
            <a:avLst>
              <a:gd name="adj1" fmla="val 26444"/>
              <a:gd name="adj2" fmla="val 42710"/>
            </a:avLst>
          </a:prstGeom>
          <a:solidFill>
            <a:srgbClr val="E4013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565421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F:\Erstiwoche\Screenshot Lerngruppen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6" y="2485835"/>
            <a:ext cx="5498545" cy="3817032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itel 1"/>
          <p:cNvSpPr txBox="1">
            <a:spLocks/>
          </p:cNvSpPr>
          <p:nvPr/>
        </p:nvSpPr>
        <p:spPr>
          <a:xfrm>
            <a:off x="323529" y="1340768"/>
            <a:ext cx="8568952" cy="1008112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400" b="1" kern="120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pPr algn="ctr">
              <a:defRPr/>
            </a:pPr>
            <a:r>
              <a:rPr lang="de-DE" sz="360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Online-Lerngruppen</a:t>
            </a:r>
            <a:endParaRPr lang="de-DE" sz="3600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pPr algn="ctr">
              <a:defRPr/>
            </a:pPr>
            <a:r>
              <a:rPr lang="de-DE" b="0" i="1" dirty="0">
                <a:solidFill>
                  <a:srgbClr val="00315E"/>
                </a:solidFill>
                <a:latin typeface="+mj-lt"/>
              </a:rPr>
              <a:t>Gemeinsam erfolgreich lernen</a:t>
            </a:r>
          </a:p>
        </p:txBody>
      </p:sp>
      <p:sp>
        <p:nvSpPr>
          <p:cNvPr id="7" name="Textfeld 6"/>
          <p:cNvSpPr txBox="1"/>
          <p:nvPr/>
        </p:nvSpPr>
        <p:spPr>
          <a:xfrm>
            <a:off x="393907" y="4548541"/>
            <a:ext cx="1906600" cy="17113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de-DE" dirty="0">
                <a:solidFill>
                  <a:srgbClr val="00315E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Fragen an:</a:t>
            </a:r>
          </a:p>
          <a:p>
            <a:pPr>
              <a:lnSpc>
                <a:spcPct val="150000"/>
              </a:lnSpc>
            </a:pPr>
            <a:r>
              <a:rPr lang="de-DE" i="1" dirty="0" err="1">
                <a:solidFill>
                  <a:srgbClr val="00315E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Lonneke</a:t>
            </a:r>
            <a:r>
              <a:rPr lang="de-DE" i="1" dirty="0">
                <a:solidFill>
                  <a:srgbClr val="00315E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de-DE" i="1" dirty="0" err="1">
                <a:solidFill>
                  <a:srgbClr val="00315E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Knaisch</a:t>
            </a:r>
            <a:endParaRPr lang="de-DE" i="1" dirty="0">
              <a:solidFill>
                <a:srgbClr val="00315E"/>
              </a:solidFill>
              <a:latin typeface="+mj-lt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>
              <a:lnSpc>
                <a:spcPct val="150000"/>
              </a:lnSpc>
            </a:pPr>
            <a:r>
              <a:rPr lang="de-DE" u="sng" dirty="0" err="1">
                <a:solidFill>
                  <a:srgbClr val="00315E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knaisch@uni-potsdam.de</a:t>
            </a:r>
            <a:endParaRPr lang="de-DE" u="sng" dirty="0">
              <a:solidFill>
                <a:srgbClr val="00315E"/>
              </a:solidFill>
              <a:latin typeface="+mj-lt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4" name="Textfeld 3"/>
          <p:cNvSpPr txBox="1"/>
          <p:nvPr/>
        </p:nvSpPr>
        <p:spPr>
          <a:xfrm>
            <a:off x="6804248" y="6505368"/>
            <a:ext cx="193559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200" dirty="0">
                <a:solidFill>
                  <a:srgbClr val="0142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Team Studieneingangsphase</a:t>
            </a:r>
          </a:p>
        </p:txBody>
      </p:sp>
      <p:sp>
        <p:nvSpPr>
          <p:cNvPr id="8" name="Pfeil nach unten 7"/>
          <p:cNvSpPr/>
          <p:nvPr/>
        </p:nvSpPr>
        <p:spPr>
          <a:xfrm rot="4261106">
            <a:off x="7468961" y="5002797"/>
            <a:ext cx="432048" cy="648072"/>
          </a:xfrm>
          <a:prstGeom prst="downArrow">
            <a:avLst>
              <a:gd name="adj1" fmla="val 26444"/>
              <a:gd name="adj2" fmla="val 42710"/>
            </a:avLst>
          </a:prstGeom>
          <a:solidFill>
            <a:srgbClr val="E4013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211561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Inhaltsplatzhalt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91941473"/>
              </p:ext>
            </p:extLst>
          </p:nvPr>
        </p:nvGraphicFramePr>
        <p:xfrm>
          <a:off x="179512" y="1484784"/>
          <a:ext cx="8784976" cy="48245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Textfeld 6"/>
          <p:cNvSpPr txBox="1"/>
          <p:nvPr/>
        </p:nvSpPr>
        <p:spPr>
          <a:xfrm>
            <a:off x="6804248" y="6505368"/>
            <a:ext cx="193559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200" dirty="0">
                <a:solidFill>
                  <a:srgbClr val="0142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Team Studieneingangsphase</a:t>
            </a:r>
          </a:p>
        </p:txBody>
      </p:sp>
    </p:spTree>
    <p:extLst>
      <p:ext uri="{BB962C8B-B14F-4D97-AF65-F5344CB8AC3E}">
        <p14:creationId xmlns:p14="http://schemas.microsoft.com/office/powerpoint/2010/main" val="41151810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6">
                                            <p:graphicEl>
                                              <a:dgm id="{C6A5A81C-128A-49D2-BB88-C7203B31229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C6A5A81C-128A-49D2-BB88-C7203B31229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/>
                                        <p:tgtEl>
                                          <p:spTgt spid="6">
                                            <p:graphicEl>
                                              <a:dgm id="{F5454A5B-B289-4AF2-95DB-72FDF77FEB6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F5454A5B-B289-4AF2-95DB-72FDF77FEB6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500"/>
                                        <p:tgtEl>
                                          <p:spTgt spid="6">
                                            <p:graphicEl>
                                              <a:dgm id="{2A080B46-1ABD-4B27-B7C2-F9CFE5A15A2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2A080B46-1ABD-4B27-B7C2-F9CFE5A15A2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6">
                                            <p:graphicEl>
                                              <a:dgm id="{E4DDC995-E7B9-4900-B581-F973A99C335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E4DDC995-E7B9-4900-B581-F973A99C335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6">
                                            <p:graphicEl>
                                              <a:dgm id="{EA04CD24-6D95-4295-9EDC-8B11D07B26B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EA04CD24-6D95-4295-9EDC-8B11D07B26B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6">
                                            <p:graphicEl>
                                              <a:dgm id="{B03835AC-9DA6-4C8E-BCAB-E3B96C974FB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B03835AC-9DA6-4C8E-BCAB-E3B96C974FB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6">
                                            <p:graphicEl>
                                              <a:dgm id="{82761569-5659-4449-BA97-54169271467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82761569-5659-4449-BA97-54169271467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6">
                                            <p:graphicEl>
                                              <a:dgm id="{BB5FD2D8-D65D-478A-A3C7-5D135FF86AF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BB5FD2D8-D65D-478A-A3C7-5D135FF86AF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500"/>
                            </p:stCondLst>
                            <p:childTnLst>
                              <p:par>
                                <p:cTn id="34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6">
                                            <p:graphicEl>
                                              <a:dgm id="{4A375922-C22D-4E3D-9B76-2D03C841407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4A375922-C22D-4E3D-9B76-2D03C841407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6">
                                            <p:graphicEl>
                                              <a:dgm id="{CE834686-F047-4971-B72A-B23C15412DF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CE834686-F047-4971-B72A-B23C15412DF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000"/>
                            </p:stCondLst>
                            <p:childTnLst>
                              <p:par>
                                <p:cTn id="41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 tmFilter="0, 0; .2, .5; .8, .5; 1, 0"/>
                                        <p:tgtEl>
                                          <p:spTgt spid="6">
                                            <p:graphicEl>
                                              <a:dgm id="{C3B9F92E-F309-445C-95C6-148E750F1E2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3" dur="250" autoRev="1" fill="hold"/>
                                        <p:tgtEl>
                                          <p:spTgt spid="6">
                                            <p:graphicEl>
                                              <a:dgm id="{C3B9F92E-F309-445C-95C6-148E750F1E2A}"/>
                                            </p:graphic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Sub>
          <a:bldDgm bld="one"/>
        </p:bldSub>
      </p:bldGraphic>
      <p:bldGraphic spid="6" grpId="1">
        <p:bldSub>
          <a:bldDgm bld="one"/>
        </p:bldSub>
      </p:bldGraphic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eck 7"/>
          <p:cNvSpPr/>
          <p:nvPr/>
        </p:nvSpPr>
        <p:spPr>
          <a:xfrm>
            <a:off x="179512" y="1384654"/>
            <a:ext cx="878497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de-DE" altLang="de-DE" sz="3600" b="1" dirty="0">
                <a:solidFill>
                  <a:srgbClr val="0033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Lehrformate im 1. Fachsemester</a:t>
            </a:r>
          </a:p>
        </p:txBody>
      </p:sp>
      <p:sp>
        <p:nvSpPr>
          <p:cNvPr id="9" name="Textfeld 8"/>
          <p:cNvSpPr txBox="1"/>
          <p:nvPr/>
        </p:nvSpPr>
        <p:spPr>
          <a:xfrm>
            <a:off x="2217606" y="3713368"/>
            <a:ext cx="11521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de-DE" dirty="0"/>
          </a:p>
        </p:txBody>
      </p:sp>
      <p:graphicFrame>
        <p:nvGraphicFramePr>
          <p:cNvPr id="10" name="Diagramm 9"/>
          <p:cNvGraphicFramePr/>
          <p:nvPr>
            <p:extLst>
              <p:ext uri="{D42A27DB-BD31-4B8C-83A1-F6EECF244321}">
                <p14:modId xmlns:p14="http://schemas.microsoft.com/office/powerpoint/2010/main" val="3908556878"/>
              </p:ext>
            </p:extLst>
          </p:nvPr>
        </p:nvGraphicFramePr>
        <p:xfrm>
          <a:off x="211358" y="2129192"/>
          <a:ext cx="8640960" cy="28324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pSp>
        <p:nvGrpSpPr>
          <p:cNvPr id="23" name="Gruppieren 22"/>
          <p:cNvGrpSpPr/>
          <p:nvPr/>
        </p:nvGrpSpPr>
        <p:grpSpPr>
          <a:xfrm>
            <a:off x="2098741" y="4577463"/>
            <a:ext cx="6696744" cy="1771634"/>
            <a:chOff x="1043236" y="2096176"/>
            <a:chExt cx="7581410" cy="756217"/>
          </a:xfrm>
        </p:grpSpPr>
        <p:sp>
          <p:nvSpPr>
            <p:cNvPr id="24" name="Auf der gleichen Seite des Rechtecks liegende Ecken abrunden 23"/>
            <p:cNvSpPr/>
            <p:nvPr/>
          </p:nvSpPr>
          <p:spPr>
            <a:xfrm rot="5400000">
              <a:off x="4459103" y="-1319688"/>
              <a:ext cx="749675" cy="7581410"/>
            </a:xfrm>
            <a:prstGeom prst="round2SameRect">
              <a:avLst/>
            </a:prstGeom>
          </p:spPr>
          <p:style>
            <a:lnRef idx="1">
              <a:schemeClr val="accent1">
                <a:shade val="80000"/>
                <a:hueOff val="306246"/>
                <a:satOff val="-4392"/>
                <a:lumOff val="25615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2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5" name="Auf der gleichen Seite des Rechtecks liegende Ecken abrunden 4"/>
            <p:cNvSpPr/>
            <p:nvPr/>
          </p:nvSpPr>
          <p:spPr>
            <a:xfrm>
              <a:off x="1091290" y="2096176"/>
              <a:ext cx="7533356" cy="756217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42240" tIns="12700" rIns="12700" bIns="12700" numCol="1" spcCol="1270" anchor="ctr" anchorCtr="0">
              <a:noAutofit/>
            </a:bodyPr>
            <a:lstStyle/>
            <a:p>
              <a:pPr marL="1143000" lvl="3" indent="-228600" defTabSz="889000">
                <a:lnSpc>
                  <a:spcPct val="150000"/>
                </a:lnSpc>
                <a:spcBef>
                  <a:spcPct val="0"/>
                </a:spcBef>
                <a:spcAft>
                  <a:spcPct val="15000"/>
                </a:spcAft>
                <a:buFontTx/>
                <a:buChar char="••"/>
              </a:pPr>
              <a:r>
                <a:rPr lang="de-DE" sz="1400" u="sng" dirty="0"/>
                <a:t>Akteur:</a:t>
              </a:r>
              <a:r>
                <a:rPr lang="de-DE" sz="1400" dirty="0"/>
                <a:t> </a:t>
              </a:r>
              <a:r>
                <a:rPr lang="de-DE" sz="1400" i="1" kern="1200" dirty="0"/>
                <a:t>Team Studieneingangsphase</a:t>
              </a:r>
            </a:p>
            <a:p>
              <a:pPr marL="1143000" lvl="3" indent="-228600" defTabSz="889000">
                <a:lnSpc>
                  <a:spcPct val="15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de-DE" sz="1400" b="1" dirty="0"/>
                <a:t>Prüfungssimulation </a:t>
              </a:r>
              <a:r>
                <a:rPr lang="de-DE" sz="1400" dirty="0"/>
                <a:t>(Zwischenprüfung)</a:t>
              </a:r>
            </a:p>
            <a:p>
              <a:pPr marL="1600200" lvl="4" indent="-228600" defTabSz="889000">
                <a:lnSpc>
                  <a:spcPct val="15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de-DE" sz="1400" kern="1200" dirty="0"/>
                <a:t>2 Termine zum Bürgerlichen Recht I</a:t>
              </a:r>
            </a:p>
            <a:p>
              <a:pPr marL="1600200" lvl="4" indent="-228600" defTabSz="889000">
                <a:lnSpc>
                  <a:spcPct val="15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de-DE" sz="1400" dirty="0"/>
                <a:t>2 Termine zum Strafrecht AT I</a:t>
              </a:r>
            </a:p>
            <a:p>
              <a:pPr marL="1600200" lvl="4" indent="-228600" defTabSz="889000">
                <a:lnSpc>
                  <a:spcPct val="15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de-DE" sz="1400" dirty="0"/>
                <a:t>2 Termine zum Staatsorganisationsrecht</a:t>
              </a:r>
              <a:endParaRPr lang="de-DE" sz="1400" kern="1200" dirty="0"/>
            </a:p>
          </p:txBody>
        </p:sp>
      </p:grpSp>
      <p:sp>
        <p:nvSpPr>
          <p:cNvPr id="26" name="Ellipse 25"/>
          <p:cNvSpPr/>
          <p:nvPr/>
        </p:nvSpPr>
        <p:spPr>
          <a:xfrm>
            <a:off x="1398951" y="4577466"/>
            <a:ext cx="1637309" cy="840182"/>
          </a:xfrm>
          <a:prstGeom prst="ellipse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Klausuren-kurs</a:t>
            </a:r>
          </a:p>
        </p:txBody>
      </p:sp>
      <p:sp>
        <p:nvSpPr>
          <p:cNvPr id="27" name="Textfeld 26"/>
          <p:cNvSpPr txBox="1"/>
          <p:nvPr/>
        </p:nvSpPr>
        <p:spPr>
          <a:xfrm>
            <a:off x="7028894" y="6566861"/>
            <a:ext cx="193559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200" dirty="0">
                <a:solidFill>
                  <a:srgbClr val="0142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Team Studieneingangsphase</a:t>
            </a:r>
          </a:p>
        </p:txBody>
      </p:sp>
      <p:sp>
        <p:nvSpPr>
          <p:cNvPr id="11" name="Textfeld 10">
            <a:extLst>
              <a:ext uri="{FF2B5EF4-FFF2-40B4-BE49-F238E27FC236}">
                <a16:creationId xmlns:a16="http://schemas.microsoft.com/office/drawing/2014/main" id="{5C82D94B-CD02-4684-AE62-E3DE71524E8D}"/>
              </a:ext>
            </a:extLst>
          </p:cNvPr>
          <p:cNvSpPr txBox="1"/>
          <p:nvPr/>
        </p:nvSpPr>
        <p:spPr>
          <a:xfrm>
            <a:off x="6012160" y="909416"/>
            <a:ext cx="31318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b="1" dirty="0">
                <a:solidFill>
                  <a:srgbClr val="002060"/>
                </a:solidFill>
              </a:rPr>
              <a:t>Wintersemester 2023/2024</a:t>
            </a:r>
          </a:p>
        </p:txBody>
      </p:sp>
    </p:spTree>
    <p:extLst>
      <p:ext uri="{BB962C8B-B14F-4D97-AF65-F5344CB8AC3E}">
        <p14:creationId xmlns:p14="http://schemas.microsoft.com/office/powerpoint/2010/main" val="34306570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9315563B-1EC7-4886-8C19-35A6BAAB345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>
                                            <p:graphicEl>
                                              <a:dgm id="{9315563B-1EC7-4886-8C19-35A6BAAB345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FD7B4353-3A9C-4AD6-9ECD-7BCF03818FC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0">
                                            <p:graphicEl>
                                              <a:dgm id="{FD7B4353-3A9C-4AD6-9ECD-7BCF03818FC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E8654FFB-DC55-461D-953C-D16E8EC6230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">
                                            <p:graphicEl>
                                              <a:dgm id="{E8654FFB-DC55-461D-953C-D16E8EC6230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7E748DDA-F7B3-458E-90E4-607D6C6CAAF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0">
                                            <p:graphicEl>
                                              <a:dgm id="{7E748DDA-F7B3-458E-90E4-607D6C6CAAF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0" grpId="0">
        <p:bldSub>
          <a:bldDgm bld="one"/>
        </p:bldSub>
      </p:bldGraphic>
      <p:bldP spid="26" grpId="0" animBg="1"/>
    </p:bldLst>
  </p:timing>
</p:sld>
</file>

<file path=ppt/theme/theme1.xml><?xml version="1.0" encoding="utf-8"?>
<a:theme xmlns:a="http://schemas.openxmlformats.org/drawingml/2006/main" name="Larissa-Design1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0315E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rtlCol="0">
        <a:spAutoFit/>
      </a:bodyPr>
      <a:lstStyle>
        <a:defPPr>
          <a:defRPr dirty="0" smtClean="0"/>
        </a:defPPr>
      </a:lstStyle>
    </a:txDef>
  </a:objectDefaults>
  <a:extraClrSchemeLst/>
</a:theme>
</file>

<file path=ppt/theme/theme2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537</Words>
  <Application>Microsoft Macintosh PowerPoint</Application>
  <PresentationFormat>Bildschirmpräsentation (4:3)</PresentationFormat>
  <Paragraphs>180</Paragraphs>
  <Slides>28</Slides>
  <Notes>6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5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28</vt:i4>
      </vt:variant>
    </vt:vector>
  </HeadingPairs>
  <TitlesOfParts>
    <vt:vector size="34" baseType="lpstr">
      <vt:lpstr>Arial</vt:lpstr>
      <vt:lpstr>Calibri</vt:lpstr>
      <vt:lpstr>Times</vt:lpstr>
      <vt:lpstr>Times New Roman</vt:lpstr>
      <vt:lpstr>Verdana</vt:lpstr>
      <vt:lpstr>Larissa-Design1</vt:lpstr>
      <vt:lpstr>Vorstellung: Team Studieneingangsphase (T-StEP)</vt:lpstr>
      <vt:lpstr>T-StEP – Ansprechpartner*innen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Klausurenkurs – Termine Freitags 10 – 14 Uhr in H05</vt:lpstr>
      <vt:lpstr>PowerPoint-Präsentation</vt:lpstr>
      <vt:lpstr>Klausurensprechstunde  Terminvereinbarung erforderlich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Fragen?</vt:lpstr>
      <vt:lpstr>Viel Erfolg</vt:lpstr>
    </vt:vector>
  </TitlesOfParts>
  <Company>HP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Folie 1</dc:title>
  <dc:creator>faust</dc:creator>
  <cp:lastModifiedBy>Torres Tenorio Brenda</cp:lastModifiedBy>
  <cp:revision>88</cp:revision>
  <dcterms:created xsi:type="dcterms:W3CDTF">2014-03-17T13:14:48Z</dcterms:created>
  <dcterms:modified xsi:type="dcterms:W3CDTF">2023-10-04T23:04:47Z</dcterms:modified>
</cp:coreProperties>
</file>