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6" r:id="rId3"/>
  </p:sldMasterIdLst>
  <p:notesMasterIdLst>
    <p:notesMasterId r:id="rId51"/>
  </p:notesMasterIdLst>
  <p:handoutMasterIdLst>
    <p:handoutMasterId r:id="rId52"/>
  </p:handoutMasterIdLst>
  <p:sldIdLst>
    <p:sldId id="262" r:id="rId4"/>
    <p:sldId id="389" r:id="rId5"/>
    <p:sldId id="280" r:id="rId6"/>
    <p:sldId id="258" r:id="rId7"/>
    <p:sldId id="278" r:id="rId8"/>
    <p:sldId id="275" r:id="rId9"/>
    <p:sldId id="279" r:id="rId10"/>
    <p:sldId id="408" r:id="rId11"/>
    <p:sldId id="277" r:id="rId12"/>
    <p:sldId id="276" r:id="rId13"/>
    <p:sldId id="256" r:id="rId14"/>
    <p:sldId id="406" r:id="rId15"/>
    <p:sldId id="407" r:id="rId16"/>
    <p:sldId id="271" r:id="rId17"/>
    <p:sldId id="386" r:id="rId18"/>
    <p:sldId id="346" r:id="rId19"/>
    <p:sldId id="385" r:id="rId20"/>
    <p:sldId id="383" r:id="rId21"/>
    <p:sldId id="338" r:id="rId22"/>
    <p:sldId id="349" r:id="rId23"/>
    <p:sldId id="350" r:id="rId24"/>
    <p:sldId id="353" r:id="rId25"/>
    <p:sldId id="355" r:id="rId26"/>
    <p:sldId id="356" r:id="rId27"/>
    <p:sldId id="376" r:id="rId28"/>
    <p:sldId id="357" r:id="rId29"/>
    <p:sldId id="375" r:id="rId30"/>
    <p:sldId id="374" r:id="rId31"/>
    <p:sldId id="393" r:id="rId32"/>
    <p:sldId id="362" r:id="rId33"/>
    <p:sldId id="370" r:id="rId34"/>
    <p:sldId id="395" r:id="rId35"/>
    <p:sldId id="371" r:id="rId36"/>
    <p:sldId id="392" r:id="rId37"/>
    <p:sldId id="263" r:id="rId38"/>
    <p:sldId id="390" r:id="rId39"/>
    <p:sldId id="391" r:id="rId40"/>
    <p:sldId id="295" r:id="rId41"/>
    <p:sldId id="296" r:id="rId42"/>
    <p:sldId id="297" r:id="rId43"/>
    <p:sldId id="298" r:id="rId44"/>
    <p:sldId id="299" r:id="rId45"/>
    <p:sldId id="300" r:id="rId46"/>
    <p:sldId id="306" r:id="rId47"/>
    <p:sldId id="304" r:id="rId48"/>
    <p:sldId id="302" r:id="rId49"/>
    <p:sldId id="303" r:id="rId50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B"/>
    <a:srgbClr val="014260"/>
    <a:srgbClr val="F59C00"/>
    <a:srgbClr val="E4013A"/>
    <a:srgbClr val="51822F"/>
    <a:srgbClr val="0081B1"/>
    <a:srgbClr val="00315E"/>
    <a:srgbClr val="0993D1"/>
    <a:srgbClr val="0D2C5A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7" autoAdjust="0"/>
    <p:restoredTop sz="65594" autoAdjust="0"/>
  </p:normalViewPr>
  <p:slideViewPr>
    <p:cSldViewPr>
      <p:cViewPr varScale="1">
        <p:scale>
          <a:sx n="90" d="100"/>
          <a:sy n="90" d="100"/>
        </p:scale>
        <p:origin x="96" y="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766" y="-12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6/11/relationships/changesInfo" Target="changesInfos/changesInfo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nja Bergmeier" userId="57910f60-c885-4bc3-8017-33783d277a51" providerId="ADAL" clId="{E0C8B8B8-C140-4D52-B9A2-E212D4E78284}"/>
    <pc:docChg chg="modSld">
      <pc:chgData name="Svenja Bergmeier" userId="57910f60-c885-4bc3-8017-33783d277a51" providerId="ADAL" clId="{E0C8B8B8-C140-4D52-B9A2-E212D4E78284}" dt="2024-10-02T12:29:22.671" v="27" actId="20577"/>
      <pc:docMkLst>
        <pc:docMk/>
      </pc:docMkLst>
      <pc:sldChg chg="modNotesTx">
        <pc:chgData name="Svenja Bergmeier" userId="57910f60-c885-4bc3-8017-33783d277a51" providerId="ADAL" clId="{E0C8B8B8-C140-4D52-B9A2-E212D4E78284}" dt="2024-10-02T12:27:32.110" v="1" actId="20577"/>
        <pc:sldMkLst>
          <pc:docMk/>
          <pc:sldMk cId="2574625852" sldId="271"/>
        </pc:sldMkLst>
      </pc:sldChg>
      <pc:sldChg chg="modNotesTx">
        <pc:chgData name="Svenja Bergmeier" userId="57910f60-c885-4bc3-8017-33783d277a51" providerId="ADAL" clId="{E0C8B8B8-C140-4D52-B9A2-E212D4E78284}" dt="2024-10-02T12:27:58.523" v="5" actId="20577"/>
        <pc:sldMkLst>
          <pc:docMk/>
          <pc:sldMk cId="1423347027" sldId="338"/>
        </pc:sldMkLst>
      </pc:sldChg>
      <pc:sldChg chg="modNotesTx">
        <pc:chgData name="Svenja Bergmeier" userId="57910f60-c885-4bc3-8017-33783d277a51" providerId="ADAL" clId="{E0C8B8B8-C140-4D52-B9A2-E212D4E78284}" dt="2024-10-02T12:28:01.470" v="6" actId="20577"/>
        <pc:sldMkLst>
          <pc:docMk/>
          <pc:sldMk cId="4182793898" sldId="349"/>
        </pc:sldMkLst>
      </pc:sldChg>
      <pc:sldChg chg="modNotesTx">
        <pc:chgData name="Svenja Bergmeier" userId="57910f60-c885-4bc3-8017-33783d277a51" providerId="ADAL" clId="{E0C8B8B8-C140-4D52-B9A2-E212D4E78284}" dt="2024-10-02T12:28:07.611" v="8" actId="20577"/>
        <pc:sldMkLst>
          <pc:docMk/>
          <pc:sldMk cId="991600563" sldId="350"/>
        </pc:sldMkLst>
      </pc:sldChg>
      <pc:sldChg chg="modNotesTx">
        <pc:chgData name="Svenja Bergmeier" userId="57910f60-c885-4bc3-8017-33783d277a51" providerId="ADAL" clId="{E0C8B8B8-C140-4D52-B9A2-E212D4E78284}" dt="2024-10-02T12:28:11.580" v="10" actId="20577"/>
        <pc:sldMkLst>
          <pc:docMk/>
          <pc:sldMk cId="119785797" sldId="353"/>
        </pc:sldMkLst>
      </pc:sldChg>
      <pc:sldChg chg="modNotesTx">
        <pc:chgData name="Svenja Bergmeier" userId="57910f60-c885-4bc3-8017-33783d277a51" providerId="ADAL" clId="{E0C8B8B8-C140-4D52-B9A2-E212D4E78284}" dt="2024-10-02T12:28:13.984" v="11" actId="20577"/>
        <pc:sldMkLst>
          <pc:docMk/>
          <pc:sldMk cId="2416924694" sldId="355"/>
        </pc:sldMkLst>
      </pc:sldChg>
      <pc:sldChg chg="modNotesTx">
        <pc:chgData name="Svenja Bergmeier" userId="57910f60-c885-4bc3-8017-33783d277a51" providerId="ADAL" clId="{E0C8B8B8-C140-4D52-B9A2-E212D4E78284}" dt="2024-10-02T12:28:17.615" v="12" actId="20577"/>
        <pc:sldMkLst>
          <pc:docMk/>
          <pc:sldMk cId="2562724420" sldId="356"/>
        </pc:sldMkLst>
      </pc:sldChg>
      <pc:sldChg chg="modNotesTx">
        <pc:chgData name="Svenja Bergmeier" userId="57910f60-c885-4bc3-8017-33783d277a51" providerId="ADAL" clId="{E0C8B8B8-C140-4D52-B9A2-E212D4E78284}" dt="2024-10-02T12:28:25.858" v="15" actId="20577"/>
        <pc:sldMkLst>
          <pc:docMk/>
          <pc:sldMk cId="3933700275" sldId="357"/>
        </pc:sldMkLst>
      </pc:sldChg>
      <pc:sldChg chg="modNotesTx">
        <pc:chgData name="Svenja Bergmeier" userId="57910f60-c885-4bc3-8017-33783d277a51" providerId="ADAL" clId="{E0C8B8B8-C140-4D52-B9A2-E212D4E78284}" dt="2024-10-02T12:28:46.106" v="21" actId="20577"/>
        <pc:sldMkLst>
          <pc:docMk/>
          <pc:sldMk cId="324929980" sldId="362"/>
        </pc:sldMkLst>
      </pc:sldChg>
      <pc:sldChg chg="modNotesTx">
        <pc:chgData name="Svenja Bergmeier" userId="57910f60-c885-4bc3-8017-33783d277a51" providerId="ADAL" clId="{E0C8B8B8-C140-4D52-B9A2-E212D4E78284}" dt="2024-10-02T12:28:52.010" v="23" actId="20577"/>
        <pc:sldMkLst>
          <pc:docMk/>
          <pc:sldMk cId="3147941753" sldId="370"/>
        </pc:sldMkLst>
      </pc:sldChg>
      <pc:sldChg chg="modNotesTx">
        <pc:chgData name="Svenja Bergmeier" userId="57910f60-c885-4bc3-8017-33783d277a51" providerId="ADAL" clId="{E0C8B8B8-C140-4D52-B9A2-E212D4E78284}" dt="2024-10-02T12:29:02.789" v="26" actId="20577"/>
        <pc:sldMkLst>
          <pc:docMk/>
          <pc:sldMk cId="3981312024" sldId="371"/>
        </pc:sldMkLst>
      </pc:sldChg>
      <pc:sldChg chg="modNotesTx">
        <pc:chgData name="Svenja Bergmeier" userId="57910f60-c885-4bc3-8017-33783d277a51" providerId="ADAL" clId="{E0C8B8B8-C140-4D52-B9A2-E212D4E78284}" dt="2024-10-02T12:28:35.670" v="18" actId="20577"/>
        <pc:sldMkLst>
          <pc:docMk/>
          <pc:sldMk cId="811134394" sldId="374"/>
        </pc:sldMkLst>
      </pc:sldChg>
      <pc:sldChg chg="modNotesTx">
        <pc:chgData name="Svenja Bergmeier" userId="57910f60-c885-4bc3-8017-33783d277a51" providerId="ADAL" clId="{E0C8B8B8-C140-4D52-B9A2-E212D4E78284}" dt="2024-10-02T12:28:33.219" v="17" actId="20577"/>
        <pc:sldMkLst>
          <pc:docMk/>
          <pc:sldMk cId="3865427726" sldId="375"/>
        </pc:sldMkLst>
      </pc:sldChg>
      <pc:sldChg chg="modNotesTx">
        <pc:chgData name="Svenja Bergmeier" userId="57910f60-c885-4bc3-8017-33783d277a51" providerId="ADAL" clId="{E0C8B8B8-C140-4D52-B9A2-E212D4E78284}" dt="2024-10-02T12:28:21.814" v="14" actId="20577"/>
        <pc:sldMkLst>
          <pc:docMk/>
          <pc:sldMk cId="1628610836" sldId="376"/>
        </pc:sldMkLst>
      </pc:sldChg>
      <pc:sldChg chg="modNotesTx">
        <pc:chgData name="Svenja Bergmeier" userId="57910f60-c885-4bc3-8017-33783d277a51" providerId="ADAL" clId="{E0C8B8B8-C140-4D52-B9A2-E212D4E78284}" dt="2024-10-02T12:27:55.239" v="4" actId="20577"/>
        <pc:sldMkLst>
          <pc:docMk/>
          <pc:sldMk cId="1525355976" sldId="383"/>
        </pc:sldMkLst>
      </pc:sldChg>
      <pc:sldChg chg="modNotesTx">
        <pc:chgData name="Svenja Bergmeier" userId="57910f60-c885-4bc3-8017-33783d277a51" providerId="ADAL" clId="{E0C8B8B8-C140-4D52-B9A2-E212D4E78284}" dt="2024-10-02T12:27:49.901" v="3" actId="20577"/>
        <pc:sldMkLst>
          <pc:docMk/>
          <pc:sldMk cId="1751880962" sldId="385"/>
        </pc:sldMkLst>
      </pc:sldChg>
      <pc:sldChg chg="modNotesTx">
        <pc:chgData name="Svenja Bergmeier" userId="57910f60-c885-4bc3-8017-33783d277a51" providerId="ADAL" clId="{E0C8B8B8-C140-4D52-B9A2-E212D4E78284}" dt="2024-10-02T12:27:46.416" v="2" actId="20577"/>
        <pc:sldMkLst>
          <pc:docMk/>
          <pc:sldMk cId="4074463769" sldId="386"/>
        </pc:sldMkLst>
      </pc:sldChg>
      <pc:sldChg chg="modNotesTx">
        <pc:chgData name="Svenja Bergmeier" userId="57910f60-c885-4bc3-8017-33783d277a51" providerId="ADAL" clId="{E0C8B8B8-C140-4D52-B9A2-E212D4E78284}" dt="2024-10-02T12:29:22.671" v="27" actId="20577"/>
        <pc:sldMkLst>
          <pc:docMk/>
          <pc:sldMk cId="891646657" sldId="389"/>
        </pc:sldMkLst>
      </pc:sldChg>
      <pc:sldChg chg="modNotesTx">
        <pc:chgData name="Svenja Bergmeier" userId="57910f60-c885-4bc3-8017-33783d277a51" providerId="ADAL" clId="{E0C8B8B8-C140-4D52-B9A2-E212D4E78284}" dt="2024-10-02T12:29:00.056" v="25" actId="20577"/>
        <pc:sldMkLst>
          <pc:docMk/>
          <pc:sldMk cId="2748217242" sldId="392"/>
        </pc:sldMkLst>
      </pc:sldChg>
      <pc:sldChg chg="modNotesTx">
        <pc:chgData name="Svenja Bergmeier" userId="57910f60-c885-4bc3-8017-33783d277a51" providerId="ADAL" clId="{E0C8B8B8-C140-4D52-B9A2-E212D4E78284}" dt="2024-10-02T12:28:41.372" v="19" actId="20577"/>
        <pc:sldMkLst>
          <pc:docMk/>
          <pc:sldMk cId="3754096391" sldId="393"/>
        </pc:sldMkLst>
      </pc:sldChg>
      <pc:sldChg chg="modNotesTx">
        <pc:chgData name="Svenja Bergmeier" userId="57910f60-c885-4bc3-8017-33783d277a51" providerId="ADAL" clId="{E0C8B8B8-C140-4D52-B9A2-E212D4E78284}" dt="2024-10-02T12:28:57.111" v="24" actId="20577"/>
        <pc:sldMkLst>
          <pc:docMk/>
          <pc:sldMk cId="2339598978" sldId="395"/>
        </pc:sldMkLst>
      </pc:sldChg>
      <pc:sldChg chg="modNotesTx">
        <pc:chgData name="Svenja Bergmeier" userId="57910f60-c885-4bc3-8017-33783d277a51" providerId="ADAL" clId="{E0C8B8B8-C140-4D52-B9A2-E212D4E78284}" dt="2024-10-02T12:27:26.988" v="0" actId="20577"/>
        <pc:sldMkLst>
          <pc:docMk/>
          <pc:sldMk cId="1862574817" sldId="406"/>
        </pc:sldMkLst>
      </pc:sldChg>
    </pc:docChg>
  </pc:docChgLst>
  <pc:docChgLst>
    <pc:chgData name="Svenja Bergmeier" userId="57910f60-c885-4bc3-8017-33783d277a51" providerId="ADAL" clId="{3F64BD7D-E769-4C44-96AA-6B7AA7609FE8}"/>
    <pc:docChg chg="undo custSel addSld delSld modSld sldOrd">
      <pc:chgData name="Svenja Bergmeier" userId="57910f60-c885-4bc3-8017-33783d277a51" providerId="ADAL" clId="{3F64BD7D-E769-4C44-96AA-6B7AA7609FE8}" dt="2024-10-02T12:26:00.970" v="2467"/>
      <pc:docMkLst>
        <pc:docMk/>
      </pc:docMkLst>
      <pc:sldChg chg="ord">
        <pc:chgData name="Svenja Bergmeier" userId="57910f60-c885-4bc3-8017-33783d277a51" providerId="ADAL" clId="{3F64BD7D-E769-4C44-96AA-6B7AA7609FE8}" dt="2024-09-30T15:47:32.022" v="745"/>
        <pc:sldMkLst>
          <pc:docMk/>
          <pc:sldMk cId="3483064091" sldId="256"/>
        </pc:sldMkLst>
      </pc:sldChg>
      <pc:sldChg chg="ord">
        <pc:chgData name="Svenja Bergmeier" userId="57910f60-c885-4bc3-8017-33783d277a51" providerId="ADAL" clId="{3F64BD7D-E769-4C44-96AA-6B7AA7609FE8}" dt="2024-09-30T16:10:05.360" v="1377"/>
        <pc:sldMkLst>
          <pc:docMk/>
          <pc:sldMk cId="985463377" sldId="263"/>
        </pc:sldMkLst>
      </pc:sldChg>
      <pc:sldChg chg="modSp mod modNotes modNotesTx">
        <pc:chgData name="Svenja Bergmeier" userId="57910f60-c885-4bc3-8017-33783d277a51" providerId="ADAL" clId="{3F64BD7D-E769-4C44-96AA-6B7AA7609FE8}" dt="2024-09-30T16:59:28.682" v="2310" actId="27636"/>
        <pc:sldMkLst>
          <pc:docMk/>
          <pc:sldMk cId="2574625852" sldId="271"/>
        </pc:sldMkLst>
        <pc:spChg chg="mod">
          <ac:chgData name="Svenja Bergmeier" userId="57910f60-c885-4bc3-8017-33783d277a51" providerId="ADAL" clId="{3F64BD7D-E769-4C44-96AA-6B7AA7609FE8}" dt="2024-09-30T15:41:00.648" v="397" actId="1076"/>
          <ac:spMkLst>
            <pc:docMk/>
            <pc:sldMk cId="2574625852" sldId="271"/>
            <ac:spMk id="4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5:41:06.534" v="399" actId="115"/>
          <ac:spMkLst>
            <pc:docMk/>
            <pc:sldMk cId="2574625852" sldId="271"/>
            <ac:spMk id="7" creationId="{00000000-0000-0000-0000-000000000000}"/>
          </ac:spMkLst>
        </pc:spChg>
      </pc:sldChg>
      <pc:sldChg chg="delSp">
        <pc:chgData name="Svenja Bergmeier" userId="57910f60-c885-4bc3-8017-33783d277a51" providerId="ADAL" clId="{3F64BD7D-E769-4C44-96AA-6B7AA7609FE8}" dt="2024-10-02T12:26:00.970" v="2467"/>
        <pc:sldMkLst>
          <pc:docMk/>
          <pc:sldMk cId="1679817447" sldId="279"/>
        </pc:sldMkLst>
        <pc:picChg chg="del">
          <ac:chgData name="Svenja Bergmeier" userId="57910f60-c885-4bc3-8017-33783d277a51" providerId="ADAL" clId="{3F64BD7D-E769-4C44-96AA-6B7AA7609FE8}" dt="2024-10-02T12:26:00.970" v="2467"/>
          <ac:picMkLst>
            <pc:docMk/>
            <pc:sldMk cId="1679817447" sldId="279"/>
            <ac:picMk id="3" creationId="{6B5764B1-E3BD-41AF-A78E-C47E67F99F9E}"/>
          </ac:picMkLst>
        </pc:picChg>
      </pc:sldChg>
      <pc:sldChg chg="add del">
        <pc:chgData name="Svenja Bergmeier" userId="57910f60-c885-4bc3-8017-33783d277a51" providerId="ADAL" clId="{3F64BD7D-E769-4C44-96AA-6B7AA7609FE8}" dt="2024-09-30T15:44:49.924" v="734"/>
        <pc:sldMkLst>
          <pc:docMk/>
          <pc:sldMk cId="2865996361" sldId="280"/>
        </pc:sldMkLst>
      </pc:sldChg>
      <pc:sldChg chg="addSp delSp modSp mod modNotesTx">
        <pc:chgData name="Svenja Bergmeier" userId="57910f60-c885-4bc3-8017-33783d277a51" providerId="ADAL" clId="{3F64BD7D-E769-4C44-96AA-6B7AA7609FE8}" dt="2024-09-30T17:05:23.354" v="2415" actId="20577"/>
        <pc:sldMkLst>
          <pc:docMk/>
          <pc:sldMk cId="1423347027" sldId="338"/>
        </pc:sldMkLst>
        <pc:spChg chg="add mod">
          <ac:chgData name="Svenja Bergmeier" userId="57910f60-c885-4bc3-8017-33783d277a51" providerId="ADAL" clId="{3F64BD7D-E769-4C44-96AA-6B7AA7609FE8}" dt="2024-09-30T15:53:31.455" v="957" actId="255"/>
          <ac:spMkLst>
            <pc:docMk/>
            <pc:sldMk cId="1423347027" sldId="338"/>
            <ac:spMk id="3" creationId="{1BBB3AB1-4F5B-4301-8633-717A1742E399}"/>
          </ac:spMkLst>
        </pc:spChg>
        <pc:picChg chg="mod">
          <ac:chgData name="Svenja Bergmeier" userId="57910f60-c885-4bc3-8017-33783d277a51" providerId="ADAL" clId="{3F64BD7D-E769-4C44-96AA-6B7AA7609FE8}" dt="2024-09-30T15:52:47.706" v="915" actId="14100"/>
          <ac:picMkLst>
            <pc:docMk/>
            <pc:sldMk cId="1423347027" sldId="338"/>
            <ac:picMk id="7" creationId="{70425AAE-BEB2-3ACF-92F2-F1560D4CC9E6}"/>
          </ac:picMkLst>
        </pc:picChg>
        <pc:picChg chg="del">
          <ac:chgData name="Svenja Bergmeier" userId="57910f60-c885-4bc3-8017-33783d277a51" providerId="ADAL" clId="{3F64BD7D-E769-4C44-96AA-6B7AA7609FE8}" dt="2024-09-30T15:52:41.460" v="911" actId="478"/>
          <ac:picMkLst>
            <pc:docMk/>
            <pc:sldMk cId="1423347027" sldId="338"/>
            <ac:picMk id="10" creationId="{59DE527D-9436-C71D-7401-97C9572FC5F0}"/>
          </ac:picMkLst>
        </pc:picChg>
        <pc:picChg chg="del mod">
          <ac:chgData name="Svenja Bergmeier" userId="57910f60-c885-4bc3-8017-33783d277a51" providerId="ADAL" clId="{3F64BD7D-E769-4C44-96AA-6B7AA7609FE8}" dt="2024-09-30T15:52:42.385" v="913" actId="478"/>
          <ac:picMkLst>
            <pc:docMk/>
            <pc:sldMk cId="1423347027" sldId="338"/>
            <ac:picMk id="12" creationId="{49CDF7D3-021A-4F05-1AB1-D27EEACF1440}"/>
          </ac:picMkLst>
        </pc:picChg>
      </pc:sldChg>
      <pc:sldChg chg="modSp mod modNotesTx">
        <pc:chgData name="Svenja Bergmeier" userId="57910f60-c885-4bc3-8017-33783d277a51" providerId="ADAL" clId="{3F64BD7D-E769-4C44-96AA-6B7AA7609FE8}" dt="2024-09-30T17:01:11.019" v="2334" actId="20577"/>
        <pc:sldMkLst>
          <pc:docMk/>
          <pc:sldMk cId="4189180072" sldId="346"/>
        </pc:sldMkLst>
        <pc:spChg chg="mod">
          <ac:chgData name="Svenja Bergmeier" userId="57910f60-c885-4bc3-8017-33783d277a51" providerId="ADAL" clId="{3F64BD7D-E769-4C44-96AA-6B7AA7609FE8}" dt="2024-09-30T15:50:37.008" v="812" actId="115"/>
          <ac:spMkLst>
            <pc:docMk/>
            <pc:sldMk cId="4189180072" sldId="346"/>
            <ac:spMk id="3" creationId="{00000000-0000-0000-0000-000000000000}"/>
          </ac:spMkLst>
        </pc:spChg>
      </pc:sldChg>
      <pc:sldChg chg="modSp mod">
        <pc:chgData name="Svenja Bergmeier" userId="57910f60-c885-4bc3-8017-33783d277a51" providerId="ADAL" clId="{3F64BD7D-E769-4C44-96AA-6B7AA7609FE8}" dt="2024-09-30T15:55:25.753" v="969" actId="1076"/>
        <pc:sldMkLst>
          <pc:docMk/>
          <pc:sldMk cId="4182793898" sldId="349"/>
        </pc:sldMkLst>
        <pc:spChg chg="mod">
          <ac:chgData name="Svenja Bergmeier" userId="57910f60-c885-4bc3-8017-33783d277a51" providerId="ADAL" clId="{3F64BD7D-E769-4C44-96AA-6B7AA7609FE8}" dt="2024-09-30T15:55:25.753" v="969" actId="1076"/>
          <ac:spMkLst>
            <pc:docMk/>
            <pc:sldMk cId="4182793898" sldId="349"/>
            <ac:spMk id="4" creationId="{00000000-0000-0000-0000-000000000000}"/>
          </ac:spMkLst>
        </pc:spChg>
      </pc:sldChg>
      <pc:sldChg chg="modSp mod">
        <pc:chgData name="Svenja Bergmeier" userId="57910f60-c885-4bc3-8017-33783d277a51" providerId="ADAL" clId="{3F64BD7D-E769-4C44-96AA-6B7AA7609FE8}" dt="2024-09-30T15:54:16.339" v="968" actId="1076"/>
        <pc:sldMkLst>
          <pc:docMk/>
          <pc:sldMk cId="991600563" sldId="350"/>
        </pc:sldMkLst>
        <pc:spChg chg="mod">
          <ac:chgData name="Svenja Bergmeier" userId="57910f60-c885-4bc3-8017-33783d277a51" providerId="ADAL" clId="{3F64BD7D-E769-4C44-96AA-6B7AA7609FE8}" dt="2024-09-30T15:54:16.339" v="968" actId="1076"/>
          <ac:spMkLst>
            <pc:docMk/>
            <pc:sldMk cId="991600563" sldId="350"/>
            <ac:spMk id="2" creationId="{080856B2-9CAE-295B-AF9E-8EF81B9FA0FB}"/>
          </ac:spMkLst>
        </pc:spChg>
      </pc:sldChg>
      <pc:sldChg chg="addSp modSp mod modNotesTx">
        <pc:chgData name="Svenja Bergmeier" userId="57910f60-c885-4bc3-8017-33783d277a51" providerId="ADAL" clId="{3F64BD7D-E769-4C44-96AA-6B7AA7609FE8}" dt="2024-09-30T16:42:51.606" v="1962" actId="20577"/>
        <pc:sldMkLst>
          <pc:docMk/>
          <pc:sldMk cId="119785797" sldId="353"/>
        </pc:sldMkLst>
        <pc:spChg chg="add mod">
          <ac:chgData name="Svenja Bergmeier" userId="57910f60-c885-4bc3-8017-33783d277a51" providerId="ADAL" clId="{3F64BD7D-E769-4C44-96AA-6B7AA7609FE8}" dt="2024-09-30T15:56:51.558" v="1012" actId="1076"/>
          <ac:spMkLst>
            <pc:docMk/>
            <pc:sldMk cId="119785797" sldId="353"/>
            <ac:spMk id="2" creationId="{0E1F10D0-7762-4BB1-9F67-6F5FE0C011AC}"/>
          </ac:spMkLst>
        </pc:spChg>
        <pc:spChg chg="mod">
          <ac:chgData name="Svenja Bergmeier" userId="57910f60-c885-4bc3-8017-33783d277a51" providerId="ADAL" clId="{3F64BD7D-E769-4C44-96AA-6B7AA7609FE8}" dt="2024-09-30T15:55:38.604" v="972" actId="1076"/>
          <ac:spMkLst>
            <pc:docMk/>
            <pc:sldMk cId="119785797" sldId="353"/>
            <ac:spMk id="4" creationId="{CCACE2B5-064E-333B-0818-88883AF92BC2}"/>
          </ac:spMkLst>
        </pc:spChg>
        <pc:spChg chg="mod">
          <ac:chgData name="Svenja Bergmeier" userId="57910f60-c885-4bc3-8017-33783d277a51" providerId="ADAL" clId="{3F64BD7D-E769-4C44-96AA-6B7AA7609FE8}" dt="2024-09-30T15:55:36.770" v="971" actId="1076"/>
          <ac:spMkLst>
            <pc:docMk/>
            <pc:sldMk cId="119785797" sldId="353"/>
            <ac:spMk id="11" creationId="{6EB338A5-464B-E0AA-8870-C7BA9A719F43}"/>
          </ac:spMkLst>
        </pc:spChg>
      </pc:sldChg>
      <pc:sldChg chg="addSp delSp modSp mod">
        <pc:chgData name="Svenja Bergmeier" userId="57910f60-c885-4bc3-8017-33783d277a51" providerId="ADAL" clId="{3F64BD7D-E769-4C44-96AA-6B7AA7609FE8}" dt="2024-09-30T15:59:25.686" v="1090" actId="1076"/>
        <pc:sldMkLst>
          <pc:docMk/>
          <pc:sldMk cId="2416924694" sldId="355"/>
        </pc:sldMkLst>
        <pc:spChg chg="del">
          <ac:chgData name="Svenja Bergmeier" userId="57910f60-c885-4bc3-8017-33783d277a51" providerId="ADAL" clId="{3F64BD7D-E769-4C44-96AA-6B7AA7609FE8}" dt="2024-09-30T15:57:12.020" v="1017" actId="478"/>
          <ac:spMkLst>
            <pc:docMk/>
            <pc:sldMk cId="2416924694" sldId="355"/>
            <ac:spMk id="3" creationId="{00000000-0000-0000-0000-000000000000}"/>
          </ac:spMkLst>
        </pc:spChg>
        <pc:spChg chg="add mod">
          <ac:chgData name="Svenja Bergmeier" userId="57910f60-c885-4bc3-8017-33783d277a51" providerId="ADAL" clId="{3F64BD7D-E769-4C44-96AA-6B7AA7609FE8}" dt="2024-09-30T15:59:18.858" v="1089" actId="20577"/>
          <ac:spMkLst>
            <pc:docMk/>
            <pc:sldMk cId="2416924694" sldId="355"/>
            <ac:spMk id="4" creationId="{0DD4F4F1-68B5-4FFD-9E55-6FDBEDB32AFE}"/>
          </ac:spMkLst>
        </pc:spChg>
        <pc:spChg chg="del mod">
          <ac:chgData name="Svenja Bergmeier" userId="57910f60-c885-4bc3-8017-33783d277a51" providerId="ADAL" clId="{3F64BD7D-E769-4C44-96AA-6B7AA7609FE8}" dt="2024-09-30T15:57:16.233" v="1020" actId="478"/>
          <ac:spMkLst>
            <pc:docMk/>
            <pc:sldMk cId="2416924694" sldId="355"/>
            <ac:spMk id="6" creationId="{00000000-0000-0000-0000-000000000000}"/>
          </ac:spMkLst>
        </pc:spChg>
        <pc:spChg chg="del mod">
          <ac:chgData name="Svenja Bergmeier" userId="57910f60-c885-4bc3-8017-33783d277a51" providerId="ADAL" clId="{3F64BD7D-E769-4C44-96AA-6B7AA7609FE8}" dt="2024-09-30T15:57:09.981" v="1016" actId="478"/>
          <ac:spMkLst>
            <pc:docMk/>
            <pc:sldMk cId="2416924694" sldId="355"/>
            <ac:spMk id="7" creationId="{00000000-0000-0000-0000-000000000000}"/>
          </ac:spMkLst>
        </pc:spChg>
        <pc:picChg chg="del">
          <ac:chgData name="Svenja Bergmeier" userId="57910f60-c885-4bc3-8017-33783d277a51" providerId="ADAL" clId="{3F64BD7D-E769-4C44-96AA-6B7AA7609FE8}" dt="2024-09-30T15:57:02.931" v="1013" actId="478"/>
          <ac:picMkLst>
            <pc:docMk/>
            <pc:sldMk cId="2416924694" sldId="355"/>
            <ac:picMk id="2" creationId="{00000000-0000-0000-0000-000000000000}"/>
          </ac:picMkLst>
        </pc:picChg>
        <pc:picChg chg="mod">
          <ac:chgData name="Svenja Bergmeier" userId="57910f60-c885-4bc3-8017-33783d277a51" providerId="ADAL" clId="{3F64BD7D-E769-4C44-96AA-6B7AA7609FE8}" dt="2024-09-30T15:59:25.686" v="1090" actId="1076"/>
          <ac:picMkLst>
            <pc:docMk/>
            <pc:sldMk cId="2416924694" sldId="355"/>
            <ac:picMk id="5" creationId="{00000000-0000-0000-0000-000000000000}"/>
          </ac:picMkLst>
        </pc:picChg>
      </pc:sldChg>
      <pc:sldChg chg="addSp delSp modSp mod modNotesTx">
        <pc:chgData name="Svenja Bergmeier" userId="57910f60-c885-4bc3-8017-33783d277a51" providerId="ADAL" clId="{3F64BD7D-E769-4C44-96AA-6B7AA7609FE8}" dt="2024-09-30T16:55:18.329" v="2141" actId="20577"/>
        <pc:sldMkLst>
          <pc:docMk/>
          <pc:sldMk cId="2562724420" sldId="356"/>
        </pc:sldMkLst>
        <pc:spChg chg="add mod">
          <ac:chgData name="Svenja Bergmeier" userId="57910f60-c885-4bc3-8017-33783d277a51" providerId="ADAL" clId="{3F64BD7D-E769-4C44-96AA-6B7AA7609FE8}" dt="2024-09-30T16:54:58.720" v="2132" actId="20577"/>
          <ac:spMkLst>
            <pc:docMk/>
            <pc:sldMk cId="2562724420" sldId="356"/>
            <ac:spMk id="3" creationId="{BDE545C0-450C-448E-B0C9-CFEF48747C35}"/>
          </ac:spMkLst>
        </pc:spChg>
        <pc:spChg chg="del mod">
          <ac:chgData name="Svenja Bergmeier" userId="57910f60-c885-4bc3-8017-33783d277a51" providerId="ADAL" clId="{3F64BD7D-E769-4C44-96AA-6B7AA7609FE8}" dt="2024-09-30T15:59:37.729" v="1093" actId="478"/>
          <ac:spMkLst>
            <pc:docMk/>
            <pc:sldMk cId="2562724420" sldId="356"/>
            <ac:spMk id="5" creationId="{00000000-0000-0000-0000-000000000000}"/>
          </ac:spMkLst>
        </pc:spChg>
        <pc:spChg chg="add del mod">
          <ac:chgData name="Svenja Bergmeier" userId="57910f60-c885-4bc3-8017-33783d277a51" providerId="ADAL" clId="{3F64BD7D-E769-4C44-96AA-6B7AA7609FE8}" dt="2024-09-30T16:01:41.698" v="1127" actId="478"/>
          <ac:spMkLst>
            <pc:docMk/>
            <pc:sldMk cId="2562724420" sldId="356"/>
            <ac:spMk id="7" creationId="{93B26582-2038-4875-A3BE-8F8B1E1957C4}"/>
          </ac:spMkLst>
        </pc:spChg>
        <pc:picChg chg="del">
          <ac:chgData name="Svenja Bergmeier" userId="57910f60-c885-4bc3-8017-33783d277a51" providerId="ADAL" clId="{3F64BD7D-E769-4C44-96AA-6B7AA7609FE8}" dt="2024-09-30T15:59:34.202" v="1091" actId="478"/>
          <ac:picMkLst>
            <pc:docMk/>
            <pc:sldMk cId="2562724420" sldId="356"/>
            <ac:picMk id="2" creationId="{00000000-0000-0000-0000-000000000000}"/>
          </ac:picMkLst>
        </pc:picChg>
        <pc:picChg chg="mod">
          <ac:chgData name="Svenja Bergmeier" userId="57910f60-c885-4bc3-8017-33783d277a51" providerId="ADAL" clId="{3F64BD7D-E769-4C44-96AA-6B7AA7609FE8}" dt="2024-09-30T16:02:07.988" v="1131" actId="1076"/>
          <ac:picMkLst>
            <pc:docMk/>
            <pc:sldMk cId="2562724420" sldId="356"/>
            <ac:picMk id="4" creationId="{00000000-0000-0000-0000-000000000000}"/>
          </ac:picMkLst>
        </pc:picChg>
      </pc:sldChg>
      <pc:sldChg chg="modSp mod modNotesTx">
        <pc:chgData name="Svenja Bergmeier" userId="57910f60-c885-4bc3-8017-33783d277a51" providerId="ADAL" clId="{3F64BD7D-E769-4C44-96AA-6B7AA7609FE8}" dt="2024-09-30T16:44:59.846" v="2074" actId="20577"/>
        <pc:sldMkLst>
          <pc:docMk/>
          <pc:sldMk cId="3933700275" sldId="357"/>
        </pc:sldMkLst>
        <pc:spChg chg="mod ord">
          <ac:chgData name="Svenja Bergmeier" userId="57910f60-c885-4bc3-8017-33783d277a51" providerId="ADAL" clId="{3F64BD7D-E769-4C44-96AA-6B7AA7609FE8}" dt="2024-09-30T16:11:29.658" v="1430" actId="1076"/>
          <ac:spMkLst>
            <pc:docMk/>
            <pc:sldMk cId="3933700275" sldId="357"/>
            <ac:spMk id="3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6:12:17.805" v="1481" actId="1076"/>
          <ac:spMkLst>
            <pc:docMk/>
            <pc:sldMk cId="3933700275" sldId="357"/>
            <ac:spMk id="4" creationId="{00000000-0000-0000-0000-000000000000}"/>
          </ac:spMkLst>
        </pc:spChg>
      </pc:sldChg>
      <pc:sldChg chg="addSp delSp modSp mod modNotesTx">
        <pc:chgData name="Svenja Bergmeier" userId="57910f60-c885-4bc3-8017-33783d277a51" providerId="ADAL" clId="{3F64BD7D-E769-4C44-96AA-6B7AA7609FE8}" dt="2024-09-30T17:09:35.443" v="2466" actId="1076"/>
        <pc:sldMkLst>
          <pc:docMk/>
          <pc:sldMk cId="324929980" sldId="362"/>
        </pc:sldMkLst>
        <pc:spChg chg="add mod">
          <ac:chgData name="Svenja Bergmeier" userId="57910f60-c885-4bc3-8017-33783d277a51" providerId="ADAL" clId="{3F64BD7D-E769-4C44-96AA-6B7AA7609FE8}" dt="2024-09-30T17:09:32.829" v="2465" actId="1076"/>
          <ac:spMkLst>
            <pc:docMk/>
            <pc:sldMk cId="324929980" sldId="362"/>
            <ac:spMk id="2" creationId="{758AF1F0-AD34-41C0-973D-5147B67502A4}"/>
          </ac:spMkLst>
        </pc:spChg>
        <pc:spChg chg="mod">
          <ac:chgData name="Svenja Bergmeier" userId="57910f60-c885-4bc3-8017-33783d277a51" providerId="ADAL" clId="{3F64BD7D-E769-4C44-96AA-6B7AA7609FE8}" dt="2024-09-30T17:09:35.443" v="2466" actId="1076"/>
          <ac:spMkLst>
            <pc:docMk/>
            <pc:sldMk cId="324929980" sldId="362"/>
            <ac:spMk id="7" creationId="{00000000-0000-0000-0000-000000000000}"/>
          </ac:spMkLst>
        </pc:spChg>
        <pc:picChg chg="add mod">
          <ac:chgData name="Svenja Bergmeier" userId="57910f60-c885-4bc3-8017-33783d277a51" providerId="ADAL" clId="{3F64BD7D-E769-4C44-96AA-6B7AA7609FE8}" dt="2024-09-30T17:09:30.071" v="2464" actId="1076"/>
          <ac:picMkLst>
            <pc:docMk/>
            <pc:sldMk cId="324929980" sldId="362"/>
            <ac:picMk id="4" creationId="{74214889-EF02-4E96-A494-E4B9C65C3CBE}"/>
          </ac:picMkLst>
        </pc:picChg>
        <pc:picChg chg="del mod">
          <ac:chgData name="Svenja Bergmeier" userId="57910f60-c885-4bc3-8017-33783d277a51" providerId="ADAL" clId="{3F64BD7D-E769-4C44-96AA-6B7AA7609FE8}" dt="2024-09-30T17:09:14.136" v="2459" actId="478"/>
          <ac:picMkLst>
            <pc:docMk/>
            <pc:sldMk cId="324929980" sldId="362"/>
            <ac:picMk id="5" creationId="{542B40A4-EA15-4ABB-594A-B42FE2506049}"/>
          </ac:picMkLst>
        </pc:picChg>
      </pc:sldChg>
      <pc:sldChg chg="delSp modSp mod">
        <pc:chgData name="Svenja Bergmeier" userId="57910f60-c885-4bc3-8017-33783d277a51" providerId="ADAL" clId="{3F64BD7D-E769-4C44-96AA-6B7AA7609FE8}" dt="2024-09-30T16:11:00.864" v="1425" actId="3626"/>
        <pc:sldMkLst>
          <pc:docMk/>
          <pc:sldMk cId="3147941753" sldId="370"/>
        </pc:sldMkLst>
        <pc:spChg chg="mod">
          <ac:chgData name="Svenja Bergmeier" userId="57910f60-c885-4bc3-8017-33783d277a51" providerId="ADAL" clId="{3F64BD7D-E769-4C44-96AA-6B7AA7609FE8}" dt="2024-09-30T16:04:11.401" v="1214" actId="14100"/>
          <ac:spMkLst>
            <pc:docMk/>
            <pc:sldMk cId="3147941753" sldId="370"/>
            <ac:spMk id="4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6:10:24.990" v="1378" actId="1076"/>
          <ac:spMkLst>
            <pc:docMk/>
            <pc:sldMk cId="3147941753" sldId="370"/>
            <ac:spMk id="5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6:11:00.864" v="1425" actId="3626"/>
          <ac:spMkLst>
            <pc:docMk/>
            <pc:sldMk cId="3147941753" sldId="370"/>
            <ac:spMk id="7" creationId="{6AFAEC68-C477-E7D7-C8C2-3BD9C3EE1A3E}"/>
          </ac:spMkLst>
        </pc:spChg>
        <pc:picChg chg="del">
          <ac:chgData name="Svenja Bergmeier" userId="57910f60-c885-4bc3-8017-33783d277a51" providerId="ADAL" clId="{3F64BD7D-E769-4C44-96AA-6B7AA7609FE8}" dt="2024-09-30T16:02:47.776" v="1137" actId="478"/>
          <ac:picMkLst>
            <pc:docMk/>
            <pc:sldMk cId="3147941753" sldId="370"/>
            <ac:picMk id="2" creationId="{00000000-0000-0000-0000-000000000000}"/>
          </ac:picMkLst>
        </pc:picChg>
        <pc:picChg chg="del">
          <ac:chgData name="Svenja Bergmeier" userId="57910f60-c885-4bc3-8017-33783d277a51" providerId="ADAL" clId="{3F64BD7D-E769-4C44-96AA-6B7AA7609FE8}" dt="2024-09-30T16:02:48.982" v="1138" actId="478"/>
          <ac:picMkLst>
            <pc:docMk/>
            <pc:sldMk cId="3147941753" sldId="370"/>
            <ac:picMk id="3" creationId="{00000000-0000-0000-0000-000000000000}"/>
          </ac:picMkLst>
        </pc:picChg>
      </pc:sldChg>
      <pc:sldChg chg="del">
        <pc:chgData name="Svenja Bergmeier" userId="57910f60-c885-4bc3-8017-33783d277a51" providerId="ADAL" clId="{3F64BD7D-E769-4C44-96AA-6B7AA7609FE8}" dt="2024-09-30T16:02:30.722" v="1136" actId="2696"/>
        <pc:sldMkLst>
          <pc:docMk/>
          <pc:sldMk cId="2774205531" sldId="373"/>
        </pc:sldMkLst>
      </pc:sldChg>
      <pc:sldChg chg="modSp mod">
        <pc:chgData name="Svenja Bergmeier" userId="57910f60-c885-4bc3-8017-33783d277a51" providerId="ADAL" clId="{3F64BD7D-E769-4C44-96AA-6B7AA7609FE8}" dt="2024-09-30T16:09:52.501" v="1373" actId="20577"/>
        <pc:sldMkLst>
          <pc:docMk/>
          <pc:sldMk cId="3865427726" sldId="375"/>
        </pc:sldMkLst>
        <pc:spChg chg="mod">
          <ac:chgData name="Svenja Bergmeier" userId="57910f60-c885-4bc3-8017-33783d277a51" providerId="ADAL" clId="{3F64BD7D-E769-4C44-96AA-6B7AA7609FE8}" dt="2024-09-30T16:08:54.178" v="1326" actId="1076"/>
          <ac:spMkLst>
            <pc:docMk/>
            <pc:sldMk cId="3865427726" sldId="375"/>
            <ac:spMk id="3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6:09:52.501" v="1373" actId="20577"/>
          <ac:spMkLst>
            <pc:docMk/>
            <pc:sldMk cId="3865427726" sldId="375"/>
            <ac:spMk id="4" creationId="{00000000-0000-0000-0000-000000000000}"/>
          </ac:spMkLst>
        </pc:spChg>
        <pc:picChg chg="mod">
          <ac:chgData name="Svenja Bergmeier" userId="57910f60-c885-4bc3-8017-33783d277a51" providerId="ADAL" clId="{3F64BD7D-E769-4C44-96AA-6B7AA7609FE8}" dt="2024-09-30T16:08:50.368" v="1325" actId="1076"/>
          <ac:picMkLst>
            <pc:docMk/>
            <pc:sldMk cId="3865427726" sldId="375"/>
            <ac:picMk id="2" creationId="{00000000-0000-0000-0000-000000000000}"/>
          </ac:picMkLst>
        </pc:picChg>
      </pc:sldChg>
      <pc:sldChg chg="modSp mod modNotesTx">
        <pc:chgData name="Svenja Bergmeier" userId="57910f60-c885-4bc3-8017-33783d277a51" providerId="ADAL" clId="{3F64BD7D-E769-4C44-96AA-6B7AA7609FE8}" dt="2024-09-30T16:44:46.174" v="2073" actId="20577"/>
        <pc:sldMkLst>
          <pc:docMk/>
          <pc:sldMk cId="1628610836" sldId="376"/>
        </pc:sldMkLst>
        <pc:spChg chg="mod">
          <ac:chgData name="Svenja Bergmeier" userId="57910f60-c885-4bc3-8017-33783d277a51" providerId="ADAL" clId="{3F64BD7D-E769-4C44-96AA-6B7AA7609FE8}" dt="2024-09-30T16:14:22.803" v="1666" actId="1076"/>
          <ac:spMkLst>
            <pc:docMk/>
            <pc:sldMk cId="1628610836" sldId="376"/>
            <ac:spMk id="3" creationId="{00000000-0000-0000-0000-000000000000}"/>
          </ac:spMkLst>
        </pc:spChg>
        <pc:picChg chg="mod modCrop">
          <ac:chgData name="Svenja Bergmeier" userId="57910f60-c885-4bc3-8017-33783d277a51" providerId="ADAL" clId="{3F64BD7D-E769-4C44-96AA-6B7AA7609FE8}" dt="2024-09-30T16:14:44.363" v="1669" actId="1076"/>
          <ac:picMkLst>
            <pc:docMk/>
            <pc:sldMk cId="1628610836" sldId="376"/>
            <ac:picMk id="2" creationId="{00000000-0000-0000-0000-000000000000}"/>
          </ac:picMkLst>
        </pc:picChg>
      </pc:sldChg>
      <pc:sldChg chg="modSp mod modNotes modNotesTx">
        <pc:chgData name="Svenja Bergmeier" userId="57910f60-c885-4bc3-8017-33783d277a51" providerId="ADAL" clId="{3F64BD7D-E769-4C44-96AA-6B7AA7609FE8}" dt="2024-09-30T17:09:26.117" v="2462" actId="27636"/>
        <pc:sldMkLst>
          <pc:docMk/>
          <pc:sldMk cId="1525355976" sldId="383"/>
        </pc:sldMkLst>
        <pc:spChg chg="mod">
          <ac:chgData name="Svenja Bergmeier" userId="57910f60-c885-4bc3-8017-33783d277a51" providerId="ADAL" clId="{3F64BD7D-E769-4C44-96AA-6B7AA7609FE8}" dt="2024-09-30T17:03:08.960" v="2373" actId="1076"/>
          <ac:spMkLst>
            <pc:docMk/>
            <pc:sldMk cId="1525355976" sldId="383"/>
            <ac:spMk id="2" creationId="{AFC5EEF4-A485-0CD9-398D-53D876CA4FBF}"/>
          </ac:spMkLst>
        </pc:spChg>
        <pc:spChg chg="mod">
          <ac:chgData name="Svenja Bergmeier" userId="57910f60-c885-4bc3-8017-33783d277a51" providerId="ADAL" clId="{3F64BD7D-E769-4C44-96AA-6B7AA7609FE8}" dt="2024-09-30T17:03:05.792" v="2372" actId="115"/>
          <ac:spMkLst>
            <pc:docMk/>
            <pc:sldMk cId="1525355976" sldId="383"/>
            <ac:spMk id="3" creationId="{38637136-AB75-EBD9-D709-D5B44C552C89}"/>
          </ac:spMkLst>
        </pc:spChg>
      </pc:sldChg>
      <pc:sldChg chg="modSp mod modNotes modNotesTx">
        <pc:chgData name="Svenja Bergmeier" userId="57910f60-c885-4bc3-8017-33783d277a51" providerId="ADAL" clId="{3F64BD7D-E769-4C44-96AA-6B7AA7609FE8}" dt="2024-09-30T17:02:30.195" v="2346" actId="20577"/>
        <pc:sldMkLst>
          <pc:docMk/>
          <pc:sldMk cId="1751880962" sldId="385"/>
        </pc:sldMkLst>
        <pc:spChg chg="mod">
          <ac:chgData name="Svenja Bergmeier" userId="57910f60-c885-4bc3-8017-33783d277a51" providerId="ADAL" clId="{3F64BD7D-E769-4C44-96AA-6B7AA7609FE8}" dt="2024-09-30T15:51:12.931" v="850" actId="115"/>
          <ac:spMkLst>
            <pc:docMk/>
            <pc:sldMk cId="1751880962" sldId="385"/>
            <ac:spMk id="3" creationId="{00000000-0000-0000-0000-000000000000}"/>
          </ac:spMkLst>
        </pc:spChg>
        <pc:spChg chg="mod">
          <ac:chgData name="Svenja Bergmeier" userId="57910f60-c885-4bc3-8017-33783d277a51" providerId="ADAL" clId="{3F64BD7D-E769-4C44-96AA-6B7AA7609FE8}" dt="2024-09-30T15:51:22.894" v="856" actId="20577"/>
          <ac:spMkLst>
            <pc:docMk/>
            <pc:sldMk cId="1751880962" sldId="385"/>
            <ac:spMk id="5" creationId="{F2CCEC65-28C1-C98E-F14C-94F7CAEB8F04}"/>
          </ac:spMkLst>
        </pc:spChg>
      </pc:sldChg>
      <pc:sldChg chg="modSp mod modNotes modNotesTx">
        <pc:chgData name="Svenja Bergmeier" userId="57910f60-c885-4bc3-8017-33783d277a51" providerId="ADAL" clId="{3F64BD7D-E769-4C44-96AA-6B7AA7609FE8}" dt="2024-09-30T17:09:26.096" v="2461" actId="27636"/>
        <pc:sldMkLst>
          <pc:docMk/>
          <pc:sldMk cId="4074463769" sldId="386"/>
        </pc:sldMkLst>
        <pc:spChg chg="mod">
          <ac:chgData name="Svenja Bergmeier" userId="57910f60-c885-4bc3-8017-33783d277a51" providerId="ADAL" clId="{3F64BD7D-E769-4C44-96AA-6B7AA7609FE8}" dt="2024-09-30T15:50:02.039" v="761" actId="113"/>
          <ac:spMkLst>
            <pc:docMk/>
            <pc:sldMk cId="4074463769" sldId="386"/>
            <ac:spMk id="4" creationId="{669F60A9-D245-16DC-BBF5-67D7E9836BD5}"/>
          </ac:spMkLst>
        </pc:spChg>
      </pc:sldChg>
      <pc:sldChg chg="delSp modSp mod modNotesTx">
        <pc:chgData name="Svenja Bergmeier" userId="57910f60-c885-4bc3-8017-33783d277a51" providerId="ADAL" clId="{3F64BD7D-E769-4C44-96AA-6B7AA7609FE8}" dt="2024-09-30T16:19:52.653" v="1671" actId="20577"/>
        <pc:sldMkLst>
          <pc:docMk/>
          <pc:sldMk cId="891646657" sldId="389"/>
        </pc:sldMkLst>
        <pc:spChg chg="mod">
          <ac:chgData name="Svenja Bergmeier" userId="57910f60-c885-4bc3-8017-33783d277a51" providerId="ADAL" clId="{3F64BD7D-E769-4C44-96AA-6B7AA7609FE8}" dt="2024-09-30T16:19:52.653" v="1671" actId="20577"/>
          <ac:spMkLst>
            <pc:docMk/>
            <pc:sldMk cId="891646657" sldId="389"/>
            <ac:spMk id="6" creationId="{00000000-0000-0000-0000-000000000000}"/>
          </ac:spMkLst>
        </pc:spChg>
        <pc:picChg chg="del">
          <ac:chgData name="Svenja Bergmeier" userId="57910f60-c885-4bc3-8017-33783d277a51" providerId="ADAL" clId="{3F64BD7D-E769-4C44-96AA-6B7AA7609FE8}" dt="2024-09-30T15:32:33.915" v="20"/>
          <ac:picMkLst>
            <pc:docMk/>
            <pc:sldMk cId="891646657" sldId="389"/>
            <ac:picMk id="2" creationId="{1CD3B200-AB79-41FB-9F00-56C8A6B9AA40}"/>
          </ac:picMkLst>
        </pc:picChg>
      </pc:sldChg>
      <pc:sldChg chg="ord">
        <pc:chgData name="Svenja Bergmeier" userId="57910f60-c885-4bc3-8017-33783d277a51" providerId="ADAL" clId="{3F64BD7D-E769-4C44-96AA-6B7AA7609FE8}" dt="2024-09-30T16:02:27.077" v="1135"/>
        <pc:sldMkLst>
          <pc:docMk/>
          <pc:sldMk cId="2748217242" sldId="392"/>
        </pc:sldMkLst>
      </pc:sldChg>
      <pc:sldChg chg="addSp modSp mod modNotes modNotesTx">
        <pc:chgData name="Svenja Bergmeier" userId="57910f60-c885-4bc3-8017-33783d277a51" providerId="ADAL" clId="{3F64BD7D-E769-4C44-96AA-6B7AA7609FE8}" dt="2024-09-30T17:09:26.133" v="2463" actId="27636"/>
        <pc:sldMkLst>
          <pc:docMk/>
          <pc:sldMk cId="3754096391" sldId="393"/>
        </pc:sldMkLst>
        <pc:spChg chg="add mod">
          <ac:chgData name="Svenja Bergmeier" userId="57910f60-c885-4bc3-8017-33783d277a51" providerId="ADAL" clId="{3F64BD7D-E769-4C44-96AA-6B7AA7609FE8}" dt="2024-09-30T16:11:12.955" v="1426" actId="20577"/>
          <ac:spMkLst>
            <pc:docMk/>
            <pc:sldMk cId="3754096391" sldId="393"/>
            <ac:spMk id="2" creationId="{3B74D1D6-DA6A-4AC6-BAA9-B01CA5B8987D}"/>
          </ac:spMkLst>
        </pc:spChg>
      </pc:sldChg>
      <pc:sldChg chg="del">
        <pc:chgData name="Svenja Bergmeier" userId="57910f60-c885-4bc3-8017-33783d277a51" providerId="ADAL" clId="{3F64BD7D-E769-4C44-96AA-6B7AA7609FE8}" dt="2024-09-30T16:15:11.486" v="1670" actId="2696"/>
        <pc:sldMkLst>
          <pc:docMk/>
          <pc:sldMk cId="3083840552" sldId="394"/>
        </pc:sldMkLst>
      </pc:sldChg>
      <pc:sldChg chg="modSp mod modNotesTx">
        <pc:chgData name="Svenja Bergmeier" userId="57910f60-c885-4bc3-8017-33783d277a51" providerId="ADAL" clId="{3F64BD7D-E769-4C44-96AA-6B7AA7609FE8}" dt="2024-09-30T17:07:49.987" v="2458" actId="20577"/>
        <pc:sldMkLst>
          <pc:docMk/>
          <pc:sldMk cId="2339598978" sldId="395"/>
        </pc:sldMkLst>
        <pc:spChg chg="mod">
          <ac:chgData name="Svenja Bergmeier" userId="57910f60-c885-4bc3-8017-33783d277a51" providerId="ADAL" clId="{3F64BD7D-E769-4C44-96AA-6B7AA7609FE8}" dt="2024-09-30T16:05:36.082" v="1235" actId="1076"/>
          <ac:spMkLst>
            <pc:docMk/>
            <pc:sldMk cId="2339598978" sldId="395"/>
            <ac:spMk id="2" creationId="{B50155C5-900B-47F3-A741-6DEF90B6CE1B}"/>
          </ac:spMkLst>
        </pc:spChg>
        <pc:spChg chg="mod">
          <ac:chgData name="Svenja Bergmeier" userId="57910f60-c885-4bc3-8017-33783d277a51" providerId="ADAL" clId="{3F64BD7D-E769-4C44-96AA-6B7AA7609FE8}" dt="2024-09-30T16:05:31.636" v="1234" actId="1076"/>
          <ac:spMkLst>
            <pc:docMk/>
            <pc:sldMk cId="2339598978" sldId="395"/>
            <ac:spMk id="4" creationId="{5EE58837-E1A5-4B48-8DBD-0DBADD4A751C}"/>
          </ac:spMkLst>
        </pc:spChg>
      </pc:sldChg>
      <pc:sldChg chg="addSp modSp new del mod">
        <pc:chgData name="Svenja Bergmeier" userId="57910f60-c885-4bc3-8017-33783d277a51" providerId="ADAL" clId="{3F64BD7D-E769-4C44-96AA-6B7AA7609FE8}" dt="2024-09-30T15:45:08.345" v="736" actId="2696"/>
        <pc:sldMkLst>
          <pc:docMk/>
          <pc:sldMk cId="3907143790" sldId="396"/>
        </pc:sldMkLst>
        <pc:picChg chg="add mod">
          <ac:chgData name="Svenja Bergmeier" userId="57910f60-c885-4bc3-8017-33783d277a51" providerId="ADAL" clId="{3F64BD7D-E769-4C44-96AA-6B7AA7609FE8}" dt="2024-09-30T15:44:15.978" v="731" actId="14100"/>
          <ac:picMkLst>
            <pc:docMk/>
            <pc:sldMk cId="3907143790" sldId="396"/>
            <ac:picMk id="2" creationId="{720399FE-069F-4732-AFB9-40C5111E811C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01.567" v="737" actId="2696"/>
        <pc:sldMkLst>
          <pc:docMk/>
          <pc:sldMk cId="1362814159" sldId="397"/>
        </pc:sldMkLst>
        <pc:picChg chg="add">
          <ac:chgData name="Svenja Bergmeier" userId="57910f60-c885-4bc3-8017-33783d277a51" providerId="ADAL" clId="{3F64BD7D-E769-4C44-96AA-6B7AA7609FE8}" dt="2024-09-30T15:33:32.643" v="28"/>
          <ac:picMkLst>
            <pc:docMk/>
            <pc:sldMk cId="1362814159" sldId="397"/>
            <ac:picMk id="2" creationId="{7E64E753-0FFA-42BB-B269-92B9F9DD502D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48.241" v="738" actId="2696"/>
        <pc:sldMkLst>
          <pc:docMk/>
          <pc:sldMk cId="4059452033" sldId="398"/>
        </pc:sldMkLst>
        <pc:picChg chg="add">
          <ac:chgData name="Svenja Bergmeier" userId="57910f60-c885-4bc3-8017-33783d277a51" providerId="ADAL" clId="{3F64BD7D-E769-4C44-96AA-6B7AA7609FE8}" dt="2024-09-30T15:33:39.804" v="29"/>
          <ac:picMkLst>
            <pc:docMk/>
            <pc:sldMk cId="4059452033" sldId="398"/>
            <ac:picMk id="2" creationId="{7063A351-8006-4E72-B06C-74D3DD4EF96A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35:17.738" v="39" actId="2696"/>
        <pc:sldMkLst>
          <pc:docMk/>
          <pc:sldMk cId="3828417876" sldId="399"/>
        </pc:sldMkLst>
        <pc:picChg chg="add">
          <ac:chgData name="Svenja Bergmeier" userId="57910f60-c885-4bc3-8017-33783d277a51" providerId="ADAL" clId="{3F64BD7D-E769-4C44-96AA-6B7AA7609FE8}" dt="2024-09-30T15:33:48.345" v="30"/>
          <ac:picMkLst>
            <pc:docMk/>
            <pc:sldMk cId="3828417876" sldId="399"/>
            <ac:picMk id="2" creationId="{293422C0-E71A-4DF9-84A4-7AE4DCD44C4D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51.279" v="739" actId="2696"/>
        <pc:sldMkLst>
          <pc:docMk/>
          <pc:sldMk cId="2070202646" sldId="400"/>
        </pc:sldMkLst>
        <pc:picChg chg="add">
          <ac:chgData name="Svenja Bergmeier" userId="57910f60-c885-4bc3-8017-33783d277a51" providerId="ADAL" clId="{3F64BD7D-E769-4C44-96AA-6B7AA7609FE8}" dt="2024-09-30T15:33:59.688" v="31"/>
          <ac:picMkLst>
            <pc:docMk/>
            <pc:sldMk cId="2070202646" sldId="400"/>
            <ac:picMk id="2" creationId="{0AA52911-4565-44E7-B8BE-AFD98ADBA75D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53.691" v="740" actId="2696"/>
        <pc:sldMkLst>
          <pc:docMk/>
          <pc:sldMk cId="3283561620" sldId="401"/>
        </pc:sldMkLst>
        <pc:picChg chg="add">
          <ac:chgData name="Svenja Bergmeier" userId="57910f60-c885-4bc3-8017-33783d277a51" providerId="ADAL" clId="{3F64BD7D-E769-4C44-96AA-6B7AA7609FE8}" dt="2024-09-30T15:34:07.116" v="32"/>
          <ac:picMkLst>
            <pc:docMk/>
            <pc:sldMk cId="3283561620" sldId="401"/>
            <ac:picMk id="2" creationId="{84608DBD-EEF4-42FC-85E1-7BAED096B60E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59.675" v="742" actId="2696"/>
        <pc:sldMkLst>
          <pc:docMk/>
          <pc:sldMk cId="3758506331" sldId="402"/>
        </pc:sldMkLst>
        <pc:picChg chg="add">
          <ac:chgData name="Svenja Bergmeier" userId="57910f60-c885-4bc3-8017-33783d277a51" providerId="ADAL" clId="{3F64BD7D-E769-4C44-96AA-6B7AA7609FE8}" dt="2024-09-30T15:34:37.194" v="36"/>
          <ac:picMkLst>
            <pc:docMk/>
            <pc:sldMk cId="3758506331" sldId="402"/>
            <ac:picMk id="2" creationId="{AF7DA386-CFDA-412D-A127-14018DBF2E7E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36:05.266" v="42" actId="2696"/>
        <pc:sldMkLst>
          <pc:docMk/>
          <pc:sldMk cId="2470553570" sldId="403"/>
        </pc:sldMkLst>
        <pc:picChg chg="add">
          <ac:chgData name="Svenja Bergmeier" userId="57910f60-c885-4bc3-8017-33783d277a51" providerId="ADAL" clId="{3F64BD7D-E769-4C44-96AA-6B7AA7609FE8}" dt="2024-09-30T15:34:23.684" v="35"/>
          <ac:picMkLst>
            <pc:docMk/>
            <pc:sldMk cId="2470553570" sldId="403"/>
            <ac:picMk id="2" creationId="{C5A86CCE-7725-4949-A7B0-CA2812879DAD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7:02.432" v="743" actId="2696"/>
        <pc:sldMkLst>
          <pc:docMk/>
          <pc:sldMk cId="2934220245" sldId="404"/>
        </pc:sldMkLst>
        <pc:picChg chg="add">
          <ac:chgData name="Svenja Bergmeier" userId="57910f60-c885-4bc3-8017-33783d277a51" providerId="ADAL" clId="{3F64BD7D-E769-4C44-96AA-6B7AA7609FE8}" dt="2024-09-30T15:34:47.192" v="38"/>
          <ac:picMkLst>
            <pc:docMk/>
            <pc:sldMk cId="2934220245" sldId="404"/>
            <ac:picMk id="2" creationId="{42CF4935-C1AA-42CD-95E5-06FA2D018D37}"/>
          </ac:picMkLst>
        </pc:picChg>
      </pc:sldChg>
      <pc:sldChg chg="addSp new del">
        <pc:chgData name="Svenja Bergmeier" userId="57910f60-c885-4bc3-8017-33783d277a51" providerId="ADAL" clId="{3F64BD7D-E769-4C44-96AA-6B7AA7609FE8}" dt="2024-09-30T15:46:56.245" v="741" actId="2696"/>
        <pc:sldMkLst>
          <pc:docMk/>
          <pc:sldMk cId="2478132889" sldId="405"/>
        </pc:sldMkLst>
        <pc:picChg chg="add">
          <ac:chgData name="Svenja Bergmeier" userId="57910f60-c885-4bc3-8017-33783d277a51" providerId="ADAL" clId="{3F64BD7D-E769-4C44-96AA-6B7AA7609FE8}" dt="2024-09-30T15:35:52.545" v="41"/>
          <ac:picMkLst>
            <pc:docMk/>
            <pc:sldMk cId="2478132889" sldId="405"/>
            <ac:picMk id="2" creationId="{BAE4A4AF-B593-4E2D-ACF3-4343ED0AAF0E}"/>
          </ac:picMkLst>
        </pc:picChg>
      </pc:sldChg>
      <pc:sldChg chg="addSp modSp new mod modNotesTx">
        <pc:chgData name="Svenja Bergmeier" userId="57910f60-c885-4bc3-8017-33783d277a51" providerId="ADAL" clId="{3F64BD7D-E769-4C44-96AA-6B7AA7609FE8}" dt="2024-09-30T16:27:32.851" v="1697" actId="20577"/>
        <pc:sldMkLst>
          <pc:docMk/>
          <pc:sldMk cId="1862574817" sldId="406"/>
        </pc:sldMkLst>
        <pc:spChg chg="add mod">
          <ac:chgData name="Svenja Bergmeier" userId="57910f60-c885-4bc3-8017-33783d277a51" providerId="ADAL" clId="{3F64BD7D-E769-4C44-96AA-6B7AA7609FE8}" dt="2024-09-30T15:37:49.240" v="133" actId="20577"/>
          <ac:spMkLst>
            <pc:docMk/>
            <pc:sldMk cId="1862574817" sldId="406"/>
            <ac:spMk id="2" creationId="{757A60F7-98B3-40A2-89E9-D45BBBF81DEB}"/>
          </ac:spMkLst>
        </pc:spChg>
      </pc:sldChg>
      <pc:sldChg chg="addSp modSp new mod">
        <pc:chgData name="Svenja Bergmeier" userId="57910f60-c885-4bc3-8017-33783d277a51" providerId="ADAL" clId="{3F64BD7D-E769-4C44-96AA-6B7AA7609FE8}" dt="2024-09-30T15:43:30.886" v="682" actId="20577"/>
        <pc:sldMkLst>
          <pc:docMk/>
          <pc:sldMk cId="3849763463" sldId="407"/>
        </pc:sldMkLst>
        <pc:spChg chg="add mod">
          <ac:chgData name="Svenja Bergmeier" userId="57910f60-c885-4bc3-8017-33783d277a51" providerId="ADAL" clId="{3F64BD7D-E769-4C44-96AA-6B7AA7609FE8}" dt="2024-09-30T15:43:30.886" v="682" actId="20577"/>
          <ac:spMkLst>
            <pc:docMk/>
            <pc:sldMk cId="3849763463" sldId="407"/>
            <ac:spMk id="2" creationId="{E348325D-272E-4C27-B738-C10F8CA81B17}"/>
          </ac:spMkLst>
        </pc:spChg>
      </pc:sldChg>
      <pc:sldChg chg="new del">
        <pc:chgData name="Svenja Bergmeier" userId="57910f60-c885-4bc3-8017-33783d277a51" providerId="ADAL" clId="{3F64BD7D-E769-4C44-96AA-6B7AA7609FE8}" dt="2024-09-30T15:45:04.116" v="735" actId="2696"/>
        <pc:sldMkLst>
          <pc:docMk/>
          <pc:sldMk cId="4119039281" sldId="4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081904A-AD7C-79E0-B83F-655B327A78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2BEF76-3AFA-A2DD-4A7A-9285DBCC26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59741-FAA0-874D-AB75-B64B4495721A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9667FC-1919-6718-FE07-C1057C0652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A67862-49DF-D470-4F0B-536959528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B077F-8079-3640-9E5E-6FF849E4C1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805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FDBDB-5AA7-4A90-B2F6-99BC9E663D82}" type="datetimeFigureOut">
              <a:rPr lang="de-DE" smtClean="0"/>
              <a:pPr/>
              <a:t>02.10.2024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D7C0D-EF4E-4C29-871B-D1B2EF9E5D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0646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009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158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763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544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286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8041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219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5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0148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300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/>
              <a:t>die Veranstaltung anzumelden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43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891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de-DE" sz="1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790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380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923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459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892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4360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7190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4384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0240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7C0D-EF4E-4C29-871B-D1B2EF9E5D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0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94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sz="28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19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  <a:p>
            <a:pPr rtl="0"/>
            <a:endParaRPr lang="de-DE" sz="1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29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Studium an der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Universität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Vorbereitungsdienst –Referendariat mit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Staatsprüfung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dem Bestehen der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Staatsprüfung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wird die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Befähigung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 Lehramt erworben. </a:t>
            </a:r>
          </a:p>
          <a:p>
            <a:pPr marL="1143000" lvl="2" indent="-228600">
              <a:buFont typeface="+mj-lt"/>
              <a:buAutoNum type="arabicPeriod"/>
            </a:pP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Damit ist die Voraussetzung </a:t>
            </a:r>
            <a:r>
              <a:rPr lang="de-DE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DE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eine Einstellung in den staatlichen Schuldienst gegeben.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9467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4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7C0D-EF4E-4C29-871B-D1B2EF9E5DDF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77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952464" y="6356351"/>
            <a:ext cx="200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648395" y="6356351"/>
            <a:ext cx="1972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69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48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86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952464" y="6356351"/>
            <a:ext cx="200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648395" y="6356351"/>
            <a:ext cx="1972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2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8CC86-26BF-44EB-B0B5-AB4EF9400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81486F-B8A7-4316-A7CA-05FB36A33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4220D-1EEB-4221-8FDD-72DEADB2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DBF6-85E9-4F58-BE60-1EAE0350AC1E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562BA3-D433-48DD-BF72-1BD437B6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D6D68F-6D38-4FDD-BD42-A7CA4B41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486-51E6-4F3E-9295-B3C4A6FC08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9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36F7D-1361-423A-807F-0CED67C1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EF7416-928F-425E-B0F8-12E01AB4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5E46FA-947E-4E14-8BA6-9668A413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DBF6-85E9-4F58-BE60-1EAE0350AC1E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E0D445-B513-4ECA-98D6-F390F89C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6A3F28-0D97-4E04-BFAF-D862459E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486-51E6-4F3E-9295-B3C4A6FC08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53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2" y="0"/>
            <a:ext cx="54609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77500" y="4382967"/>
            <a:ext cx="7000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26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×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23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09600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391208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00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653033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220181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787329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72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09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38216" y="2071678"/>
            <a:ext cx="10287072" cy="135732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38216" y="3786191"/>
            <a:ext cx="10287072" cy="20717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Topic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1142965" y="6356351"/>
            <a:ext cx="1809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648395" y="6356351"/>
            <a:ext cx="1972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0" y="6492876"/>
            <a:ext cx="12192000" cy="365125"/>
          </a:xfrm>
          <a:prstGeom prst="rect">
            <a:avLst/>
          </a:prstGeom>
          <a:solidFill>
            <a:srgbClr val="F5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815414" y="6453337"/>
            <a:ext cx="5376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" panose="02020603060405020304" pitchFamily="18" charset="0"/>
                <a:ea typeface="+mn-ea"/>
                <a:cs typeface="+mn-cs"/>
              </a:rPr>
              <a:t>Universität Potsdam 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" panose="02020603060405020304" pitchFamily="18" charset="0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062"/>
            <a:ext cx="4620777" cy="1124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38216" y="2071678"/>
            <a:ext cx="10287072" cy="135732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38216" y="3786191"/>
            <a:ext cx="10287072" cy="20717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Topic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1142965" y="6356351"/>
            <a:ext cx="1809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648395" y="6356351"/>
            <a:ext cx="1972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 userDrawn="1"/>
        </p:nvSpPr>
        <p:spPr>
          <a:xfrm>
            <a:off x="0" y="6492876"/>
            <a:ext cx="12192000" cy="365125"/>
          </a:xfrm>
          <a:prstGeom prst="rect">
            <a:avLst/>
          </a:prstGeom>
          <a:solidFill>
            <a:srgbClr val="193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815414" y="6453337"/>
            <a:ext cx="5376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" panose="02020603060405020304" pitchFamily="18" charset="0"/>
                <a:ea typeface="+mn-ea"/>
                <a:cs typeface="+mn-cs"/>
              </a:rPr>
              <a:t>Universität Potsdam 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" panose="02020603060405020304" pitchFamily="18" charset="0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542"/>
            <a:ext cx="3312167" cy="10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163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potsdam.de/de/zelb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venja.bergmeier@uni-potsdam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venja.bergmeier@uni-potsdam.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hyperlink" Target="https://moodle2.uni-potsdam.de/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hyperlink" Target="https://www.uni-potsdam.de/de/humfak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www.uni-potsdam.de/de/humfak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hyperlink" Target="https://moodle2.uni-potsdam.d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stud.astaup.de/~inklusion/" TargetMode="Externa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uni-potsdam.de/de/zelb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uni-potsdam.de/de/zelb/praktika/allgemeine-informationen" TargetMode="External"/><Relationship Id="rId4" Type="http://schemas.openxmlformats.org/officeDocument/2006/relationships/hyperlink" Target="mailto:ba-praktikum-zelb@uni-potsdam.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-praktikum-zelb@uni-potsdam.d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hyperlink" Target="mailto:lydia.kuettner@uni-potsdam.de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zelb-uni-potsdam.matorixmatch.de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279576" y="1640990"/>
            <a:ext cx="76328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Einführungsveranstaltung:</a:t>
            </a:r>
          </a:p>
          <a:p>
            <a:pPr algn="ctr"/>
            <a:endParaRPr lang="de-DE" sz="2800" dirty="0"/>
          </a:p>
          <a:p>
            <a:pPr algn="ctr"/>
            <a:r>
              <a:rPr lang="de-DE" sz="4800" b="1" dirty="0"/>
              <a:t>Lehramt für die Primarstufe mit Schwerpunkt Inklusionspädagogik</a:t>
            </a:r>
          </a:p>
          <a:p>
            <a:pPr algn="ctr"/>
            <a:endParaRPr lang="de-DE" sz="2800" b="1" dirty="0"/>
          </a:p>
          <a:p>
            <a:pPr algn="ctr"/>
            <a:r>
              <a:rPr lang="de-DE" sz="4800" i="1" dirty="0"/>
              <a:t>- Bachelorstudium -</a:t>
            </a:r>
          </a:p>
        </p:txBody>
      </p:sp>
    </p:spTree>
    <p:extLst>
      <p:ext uri="{BB962C8B-B14F-4D97-AF65-F5344CB8AC3E}">
        <p14:creationId xmlns:p14="http://schemas.microsoft.com/office/powerpoint/2010/main" val="2598495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9696" y="0"/>
            <a:ext cx="7715304" cy="1357322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+mj-lt"/>
              </a:rPr>
              <a:t>WICHTIGES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63552" y="1844824"/>
            <a:ext cx="2592288" cy="2376264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de-DE" sz="3200" b="1" dirty="0">
                <a:solidFill>
                  <a:srgbClr val="FF0000"/>
                </a:solidFill>
                <a:latin typeface="+mj-lt"/>
              </a:rPr>
              <a:t>MASERNSCHUTZ</a:t>
            </a:r>
            <a:r>
              <a:rPr lang="de-DE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1600" dirty="0">
                <a:latin typeface="+mn-lt"/>
              </a:rPr>
              <a:t>(Masernschutzgesetz 24.8.2020)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Impfpass/ ärztl. Nachweis von Impfstatus/Genesung/Kontraindikation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  <a:latin typeface="+mn-lt"/>
              </a:rPr>
              <a:t>sonst keine Zulassung zu den Praktika (den Schulen vorzulegen)</a:t>
            </a:r>
          </a:p>
          <a:p>
            <a:pPr marL="0" indent="0"/>
            <a:endParaRPr lang="de-DE" sz="32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E07FE7-7150-F04C-BB7F-0C89A118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9F671C-D4F1-8C42-3FBA-F4D16D81933B}"/>
              </a:ext>
            </a:extLst>
          </p:cNvPr>
          <p:cNvSpPr txBox="1"/>
          <p:nvPr/>
        </p:nvSpPr>
        <p:spPr>
          <a:xfrm>
            <a:off x="6384033" y="1916833"/>
            <a:ext cx="38884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>
                <a:solidFill>
                  <a:srgbClr val="7030A0"/>
                </a:solidFill>
                <a:latin typeface="Calibri"/>
              </a:rPr>
              <a:t>Immer </a:t>
            </a:r>
            <a:r>
              <a:rPr lang="de-DE" sz="2700" b="1" dirty="0" err="1">
                <a:solidFill>
                  <a:srgbClr val="7030A0"/>
                </a:solidFill>
                <a:latin typeface="Calibri"/>
              </a:rPr>
              <a:t>up</a:t>
            </a:r>
            <a:r>
              <a:rPr lang="de-DE" sz="27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de-DE" sz="2700" b="1" dirty="0" err="1">
                <a:solidFill>
                  <a:srgbClr val="7030A0"/>
                </a:solidFill>
                <a:latin typeface="Calibri"/>
              </a:rPr>
              <a:t>to</a:t>
            </a:r>
            <a:r>
              <a:rPr lang="de-DE" sz="27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de-DE" sz="2700" b="1" dirty="0" err="1">
                <a:solidFill>
                  <a:srgbClr val="7030A0"/>
                </a:solidFill>
                <a:latin typeface="Calibri"/>
              </a:rPr>
              <a:t>date</a:t>
            </a:r>
            <a:endParaRPr lang="de-DE" sz="2700" b="1" dirty="0">
              <a:solidFill>
                <a:srgbClr val="7030A0"/>
              </a:solidFill>
              <a:latin typeface="Calibri"/>
            </a:endParaRPr>
          </a:p>
          <a:p>
            <a:r>
              <a:rPr lang="de-DE" dirty="0">
                <a:solidFill>
                  <a:prstClr val="black"/>
                </a:solidFill>
                <a:latin typeface="Calibri"/>
                <a:hlinkClick r:id="rId3"/>
              </a:rPr>
              <a:t>https://www.uni-potsdam.de/de/zelb/</a:t>
            </a:r>
            <a:endParaRPr lang="de-DE" dirty="0">
              <a:solidFill>
                <a:prstClr val="black"/>
              </a:solidFill>
              <a:latin typeface="Calibri"/>
            </a:endParaRPr>
          </a:p>
          <a:p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9960291-EF86-55A9-5479-DAB0FD154D60}"/>
              </a:ext>
            </a:extLst>
          </p:cNvPr>
          <p:cNvSpPr txBox="1"/>
          <p:nvPr/>
        </p:nvSpPr>
        <p:spPr>
          <a:xfrm flipH="1">
            <a:off x="5579314" y="3564238"/>
            <a:ext cx="388843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>
                <a:solidFill>
                  <a:srgbClr val="00B050"/>
                </a:solidFill>
                <a:latin typeface="Calibri"/>
              </a:rPr>
              <a:t>E-Mails</a:t>
            </a:r>
          </a:p>
          <a:p>
            <a:r>
              <a:rPr lang="de-DE" dirty="0">
                <a:solidFill>
                  <a:prstClr val="black"/>
                </a:solidFill>
                <a:latin typeface="Calibri"/>
              </a:rPr>
              <a:t>Regelmäßig in das Uni-Postfach schauen!</a:t>
            </a:r>
          </a:p>
          <a:p>
            <a:r>
              <a:rPr lang="de-DE" dirty="0">
                <a:solidFill>
                  <a:prstClr val="black"/>
                </a:solidFill>
                <a:latin typeface="Calibri"/>
              </a:rPr>
              <a:t>Auch längere Nachrichten vollständig lesen, da am Ende oft die wichtigsten Informationen stehen!</a:t>
            </a:r>
          </a:p>
        </p:txBody>
      </p:sp>
    </p:spTree>
    <p:extLst>
      <p:ext uri="{BB962C8B-B14F-4D97-AF65-F5344CB8AC3E}">
        <p14:creationId xmlns:p14="http://schemas.microsoft.com/office/powerpoint/2010/main" val="150912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B90E9D5-3452-49B9-9B62-7D9025E07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24" y="2708920"/>
            <a:ext cx="8568952" cy="3349203"/>
          </a:xfrm>
        </p:spPr>
        <p:txBody>
          <a:bodyPr>
            <a:normAutofit/>
          </a:bodyPr>
          <a:lstStyle/>
          <a:p>
            <a:pPr marL="0" indent="0" algn="ctr"/>
            <a:r>
              <a:rPr lang="de-DE" sz="3200" b="1" dirty="0">
                <a:latin typeface="+mj-lt"/>
              </a:rPr>
              <a:t>Alles Gute und einen erfolgreichen Start in das LA-Studium wünscht Ihnen das ZeLB!</a:t>
            </a:r>
          </a:p>
          <a:p>
            <a:endParaRPr lang="de-DE" b="1" dirty="0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EC15E1-8BCD-839F-621F-8E2AE136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57A60F7-98B3-40A2-89E9-D45BBBF81DEB}"/>
              </a:ext>
            </a:extLst>
          </p:cNvPr>
          <p:cNvSpPr txBox="1"/>
          <p:nvPr/>
        </p:nvSpPr>
        <p:spPr>
          <a:xfrm>
            <a:off x="983432" y="2060848"/>
            <a:ext cx="93610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Studienfachberatung Inklusionspädagogik</a:t>
            </a:r>
          </a:p>
          <a:p>
            <a:endParaRPr lang="de-DE" sz="2400" dirty="0"/>
          </a:p>
          <a:p>
            <a:r>
              <a:rPr lang="de-DE" sz="2400" dirty="0">
                <a:hlinkClick r:id="rId3"/>
              </a:rPr>
              <a:t>svenja.bergmeier@uni-potsdam.de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Haus 31 | Raum 1.02</a:t>
            </a:r>
          </a:p>
          <a:p>
            <a:r>
              <a:rPr lang="de-DE" sz="2400" dirty="0"/>
              <a:t>Tel.: 0331 - 977 213844</a:t>
            </a:r>
          </a:p>
          <a:p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57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348325D-272E-4C27-B738-C10F8CA81B17}"/>
              </a:ext>
            </a:extLst>
          </p:cNvPr>
          <p:cNvSpPr txBox="1"/>
          <p:nvPr/>
        </p:nvSpPr>
        <p:spPr>
          <a:xfrm>
            <a:off x="1271464" y="1916832"/>
            <a:ext cx="9433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Wissenswertes rund ums Studium:</a:t>
            </a:r>
          </a:p>
          <a:p>
            <a:endParaRPr lang="de-DE" sz="2800" dirty="0"/>
          </a:p>
          <a:p>
            <a:pPr marL="342900" indent="-342900">
              <a:buAutoNum type="arabicPeriod"/>
            </a:pPr>
            <a:r>
              <a:rPr lang="de-DE" sz="2800" dirty="0"/>
              <a:t>Berufswunsch und Voraussetzungen</a:t>
            </a:r>
          </a:p>
          <a:p>
            <a:pPr marL="342900" indent="-342900">
              <a:buAutoNum type="arabicPeriod"/>
            </a:pPr>
            <a:r>
              <a:rPr lang="de-DE" sz="2800" dirty="0"/>
              <a:t>Ziele und Ablauf des Studiums</a:t>
            </a:r>
          </a:p>
          <a:p>
            <a:pPr marL="342900" indent="-342900">
              <a:buAutoNum type="arabicPeriod"/>
            </a:pPr>
            <a:r>
              <a:rPr lang="de-DE" sz="2800" dirty="0"/>
              <a:t>Leistungspunkte und Module</a:t>
            </a:r>
          </a:p>
          <a:p>
            <a:pPr marL="342900" indent="-342900">
              <a:buAutoNum type="arabicPeriod"/>
            </a:pPr>
            <a:r>
              <a:rPr lang="de-DE" sz="2800" dirty="0"/>
              <a:t>Studienordnung, BAMALA-O und PULS</a:t>
            </a:r>
          </a:p>
          <a:p>
            <a:pPr marL="342900" indent="-342900">
              <a:buAutoNum type="arabicPeriod"/>
            </a:pPr>
            <a:r>
              <a:rPr lang="de-DE" sz="2800" dirty="0"/>
              <a:t>Praktikum</a:t>
            </a:r>
          </a:p>
          <a:p>
            <a:pPr marL="342900" indent="-342900">
              <a:buAutoNum type="arabicPeriod"/>
            </a:pPr>
            <a:r>
              <a:rPr lang="de-DE" sz="2800" dirty="0"/>
              <a:t>Fristen und Anmeldungen</a:t>
            </a:r>
          </a:p>
          <a:p>
            <a:pPr marL="342900" indent="-342900">
              <a:buAutoNum type="arabicPeriod"/>
            </a:pPr>
            <a:r>
              <a:rPr lang="de-DE" sz="2800" dirty="0"/>
              <a:t>Anerkennung von Leistungen und Nachteilsausgleiche</a:t>
            </a:r>
          </a:p>
        </p:txBody>
      </p:sp>
    </p:spTree>
    <p:extLst>
      <p:ext uri="{BB962C8B-B14F-4D97-AF65-F5344CB8AC3E}">
        <p14:creationId xmlns:p14="http://schemas.microsoft.com/office/powerpoint/2010/main" val="384976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49152" y="171173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1. </a:t>
            </a:r>
            <a:r>
              <a:rPr lang="de-DE" sz="2400" b="1" u="sng" dirty="0"/>
              <a:t>Berufswusch und Voraussetzungen: </a:t>
            </a:r>
          </a:p>
        </p:txBody>
      </p:sp>
      <p:sp>
        <p:nvSpPr>
          <p:cNvPr id="4" name="Ellipse 3"/>
          <p:cNvSpPr/>
          <p:nvPr/>
        </p:nvSpPr>
        <p:spPr>
          <a:xfrm>
            <a:off x="9167335" y="1711736"/>
            <a:ext cx="2448272" cy="104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142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Lehrerin </a:t>
            </a:r>
          </a:p>
          <a:p>
            <a:pPr algn="ctr"/>
            <a:r>
              <a:rPr lang="de-DE" sz="2400" b="1" dirty="0"/>
              <a:t>Lehrer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83432" y="2297631"/>
            <a:ext cx="8280920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u="sng" dirty="0"/>
              <a:t>Was sollte man mitbringen?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Interesse an der Entwicklung von Kindern und Jugendlichen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persönliche</a:t>
            </a:r>
            <a:r>
              <a:rPr lang="de-DE" sz="2400" dirty="0"/>
              <a:t> Eigenschaften wie Empathie und Gelassenheit, Selbstdisziplin, Kontaktfreudigkeit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Kommunikative Kompetenz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Reflexions- und </a:t>
            </a:r>
            <a:r>
              <a:rPr lang="de-DE" sz="2400" dirty="0" err="1"/>
              <a:t>Urteilsvermögen</a:t>
            </a:r>
            <a:r>
              <a:rPr lang="de-DE" sz="24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Fähigkeit, mit Belastung umzugehen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88B832-1447-4955-7799-E2CF1895B415}"/>
              </a:ext>
            </a:extLst>
          </p:cNvPr>
          <p:cNvSpPr txBox="1"/>
          <p:nvPr/>
        </p:nvSpPr>
        <p:spPr>
          <a:xfrm>
            <a:off x="6312024" y="207774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Lehramt Primarstufe mit Schwerpunkt Inklusion</a:t>
            </a:r>
          </a:p>
        </p:txBody>
      </p:sp>
    </p:spTree>
    <p:extLst>
      <p:ext uri="{BB962C8B-B14F-4D97-AF65-F5344CB8AC3E}">
        <p14:creationId xmlns:p14="http://schemas.microsoft.com/office/powerpoint/2010/main" val="257462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159896" y="365491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Lehramt Primarstufe mit Schwerpunkt Inklusion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9F60A9-D245-16DC-BBF5-67D7E9836BD5}"/>
              </a:ext>
            </a:extLst>
          </p:cNvPr>
          <p:cNvSpPr txBox="1"/>
          <p:nvPr/>
        </p:nvSpPr>
        <p:spPr>
          <a:xfrm>
            <a:off x="983432" y="2204864"/>
            <a:ext cx="9217024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u="sng" dirty="0"/>
              <a:t>2. Ziele und Aufbau des Studiums: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Pädagogisches</a:t>
            </a:r>
            <a:r>
              <a:rPr lang="en-US" sz="2800" dirty="0"/>
              <a:t>, </a:t>
            </a:r>
            <a:r>
              <a:rPr lang="en-US" sz="2800" dirty="0" err="1"/>
              <a:t>psychologisches</a:t>
            </a:r>
            <a:r>
              <a:rPr lang="en-US" sz="2800" dirty="0"/>
              <a:t>, </a:t>
            </a:r>
            <a:r>
              <a:rPr lang="en-US" sz="2800" dirty="0" err="1"/>
              <a:t>didaktisches</a:t>
            </a:r>
            <a:r>
              <a:rPr lang="en-US" sz="2800" dirty="0"/>
              <a:t> und </a:t>
            </a:r>
            <a:r>
              <a:rPr lang="en-US" sz="2800" dirty="0" err="1"/>
              <a:t>soziales</a:t>
            </a:r>
            <a:r>
              <a:rPr lang="en-US" sz="2800" dirty="0"/>
              <a:t> </a:t>
            </a:r>
            <a:r>
              <a:rPr lang="en-US" sz="2800" dirty="0" err="1"/>
              <a:t>Fachwissen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Inklusive</a:t>
            </a:r>
            <a:r>
              <a:rPr lang="en-US" sz="2800" dirty="0"/>
              <a:t> </a:t>
            </a:r>
            <a:r>
              <a:rPr lang="en-US" sz="2800" dirty="0" err="1"/>
              <a:t>Haltung</a:t>
            </a:r>
            <a:r>
              <a:rPr lang="en-US" sz="2800" dirty="0"/>
              <a:t> und </a:t>
            </a:r>
            <a:r>
              <a:rPr lang="en-US" sz="2800" dirty="0" err="1"/>
              <a:t>Befähigung</a:t>
            </a:r>
            <a:r>
              <a:rPr lang="en-US" sz="2800" dirty="0"/>
              <a:t>, </a:t>
            </a:r>
            <a:r>
              <a:rPr lang="en-US" sz="2800" dirty="0" err="1"/>
              <a:t>inklusiv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unterrichten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wissenschaftliche Kompetenzen (Forschung)</a:t>
            </a:r>
          </a:p>
        </p:txBody>
      </p:sp>
    </p:spTree>
    <p:extLst>
      <p:ext uri="{BB962C8B-B14F-4D97-AF65-F5344CB8AC3E}">
        <p14:creationId xmlns:p14="http://schemas.microsoft.com/office/powerpoint/2010/main" val="4074463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" y="2436508"/>
            <a:ext cx="12212528" cy="401221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39416" y="171655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2. Ziele und Aufbau des Studiums: </a:t>
            </a:r>
            <a:endParaRPr lang="en-US" sz="2800" b="1" u="sng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B0B7464-6B26-7994-A788-A767832BED99}"/>
              </a:ext>
            </a:extLst>
          </p:cNvPr>
          <p:cNvSpPr txBox="1"/>
          <p:nvPr/>
        </p:nvSpPr>
        <p:spPr>
          <a:xfrm>
            <a:off x="5879976" y="260648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Lehramt Primarstufe mit Schwerpunkt Inklusion</a:t>
            </a:r>
          </a:p>
        </p:txBody>
      </p:sp>
    </p:spTree>
    <p:extLst>
      <p:ext uri="{BB962C8B-B14F-4D97-AF65-F5344CB8AC3E}">
        <p14:creationId xmlns:p14="http://schemas.microsoft.com/office/powerpoint/2010/main" val="418918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28" y="180603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2. </a:t>
            </a:r>
            <a:r>
              <a:rPr lang="en-US" sz="2800" b="1" u="sng" dirty="0" err="1"/>
              <a:t>Ziele</a:t>
            </a:r>
            <a:r>
              <a:rPr lang="en-US" sz="2800" b="1" u="sng" dirty="0"/>
              <a:t> und Aufbau des </a:t>
            </a:r>
            <a:r>
              <a:rPr lang="en-US" sz="2800" b="1" u="sng" dirty="0" err="1"/>
              <a:t>Studiums</a:t>
            </a:r>
            <a:r>
              <a:rPr lang="en-US" sz="2800" b="1" u="sng" dirty="0"/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699956" y="256639"/>
            <a:ext cx="529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Lehramt Primarstufe mit Schwerpunkt Inklusion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58375C-F08A-1357-0950-32BE72CA51BE}"/>
              </a:ext>
            </a:extLst>
          </p:cNvPr>
          <p:cNvSpPr txBox="1"/>
          <p:nvPr/>
        </p:nvSpPr>
        <p:spPr>
          <a:xfrm>
            <a:off x="4714875" y="3857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CCEC65-28C1-C98E-F14C-94F7CAEB8F04}"/>
              </a:ext>
            </a:extLst>
          </p:cNvPr>
          <p:cNvSpPr txBox="1"/>
          <p:nvPr/>
        </p:nvSpPr>
        <p:spPr>
          <a:xfrm>
            <a:off x="2207568" y="2678320"/>
            <a:ext cx="7404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Lernen</a:t>
            </a:r>
          </a:p>
          <a:p>
            <a:r>
              <a:rPr lang="de-DE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Sprache </a:t>
            </a:r>
          </a:p>
          <a:p>
            <a:r>
              <a:rPr lang="de-DE" sz="4000" dirty="0"/>
              <a:t>- E</a:t>
            </a:r>
            <a:r>
              <a:rPr lang="de-DE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motional-soziale Entwicklung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75188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31904" y="116633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Studium Inhalte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FC5EEF4-A485-0CD9-398D-53D876CA4FBF}"/>
              </a:ext>
            </a:extLst>
          </p:cNvPr>
          <p:cNvSpPr txBox="1"/>
          <p:nvPr/>
        </p:nvSpPr>
        <p:spPr>
          <a:xfrm>
            <a:off x="3647728" y="2852936"/>
            <a:ext cx="54026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- Deutsch</a:t>
            </a:r>
          </a:p>
          <a:p>
            <a:r>
              <a:rPr lang="de-DE" sz="4000" dirty="0"/>
              <a:t>- Mathe</a:t>
            </a:r>
          </a:p>
          <a:p>
            <a:r>
              <a:rPr lang="de-DE" sz="4000" dirty="0"/>
              <a:t>- Bildungswissenschaften</a:t>
            </a:r>
          </a:p>
          <a:p>
            <a:r>
              <a:rPr lang="de-DE" sz="4000" dirty="0"/>
              <a:t>- Inklusionspädagogik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637136-AB75-EBD9-D709-D5B44C552C89}"/>
              </a:ext>
            </a:extLst>
          </p:cNvPr>
          <p:cNvSpPr txBox="1"/>
          <p:nvPr/>
        </p:nvSpPr>
        <p:spPr>
          <a:xfrm>
            <a:off x="407982" y="1844824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2. </a:t>
            </a:r>
            <a:r>
              <a:rPr lang="de-DE" sz="2800" b="1" u="sng" dirty="0"/>
              <a:t>Ziele und Aufbau des Studiums:</a:t>
            </a:r>
          </a:p>
          <a:p>
            <a:endParaRPr lang="de-DE" sz="2800" u="sng" dirty="0"/>
          </a:p>
          <a:p>
            <a:r>
              <a:rPr lang="de-DE" sz="2800" u="sng" dirty="0"/>
              <a:t>Vier Teilbereiche: 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525355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55840" y="116633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Lehramt Primarstufe mit dem Schwerpunkt Inklusionspädagogik</a:t>
            </a:r>
          </a:p>
        </p:txBody>
      </p:sp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0425AAE-BEB2-3ACF-92F2-F1560D4C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284294"/>
            <a:ext cx="8568952" cy="421092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BBB3AB1-4F5B-4301-8633-717A1742E399}"/>
              </a:ext>
            </a:extLst>
          </p:cNvPr>
          <p:cNvSpPr txBox="1"/>
          <p:nvPr/>
        </p:nvSpPr>
        <p:spPr>
          <a:xfrm>
            <a:off x="983432" y="162880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3. Leistungspunkte und </a:t>
            </a:r>
            <a:r>
              <a:rPr lang="de-DE" sz="2000" b="1" u="sng" dirty="0"/>
              <a:t>Module:</a:t>
            </a:r>
          </a:p>
        </p:txBody>
      </p:sp>
    </p:spTree>
    <p:extLst>
      <p:ext uri="{BB962C8B-B14F-4D97-AF65-F5344CB8AC3E}">
        <p14:creationId xmlns:p14="http://schemas.microsoft.com/office/powerpoint/2010/main" val="142334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79376" y="1484785"/>
            <a:ext cx="111612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/>
              <a:t>Ablauf: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2400" b="1" dirty="0"/>
              <a:t>Lydia Küttner</a:t>
            </a:r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Zentrum für Lehrerbildung und Bildungsforschung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DE" sz="24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2400" b="1" dirty="0"/>
              <a:t>Svenja Bergmeier </a:t>
            </a:r>
            <a:r>
              <a:rPr lang="de-DE" sz="2400" dirty="0"/>
              <a:t>	</a:t>
            </a:r>
          </a:p>
          <a:p>
            <a:r>
              <a:rPr lang="de-DE" sz="2400" dirty="0">
                <a:sym typeface="Wingdings" panose="05000000000000000000" pitchFamily="2" charset="2"/>
              </a:rPr>
              <a:t>	 </a:t>
            </a:r>
            <a:r>
              <a:rPr lang="de-DE" sz="2400" dirty="0"/>
              <a:t>Studienfachberatung Inklusionspädagogik, Wissenswertes rund ums Studium</a:t>
            </a:r>
          </a:p>
          <a:p>
            <a:endParaRPr lang="de-DE" sz="2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2400" b="1" dirty="0"/>
              <a:t>Alexander Lipp </a:t>
            </a:r>
            <a:r>
              <a:rPr lang="de-DE" sz="2400" dirty="0"/>
              <a:t>		</a:t>
            </a:r>
          </a:p>
          <a:p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Hochschulgruppe des Brandenburgischen Pädagogen-Verbandes</a:t>
            </a:r>
          </a:p>
          <a:p>
            <a:endParaRPr lang="de-DE" sz="2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2400" b="1" dirty="0"/>
              <a:t>Hege </a:t>
            </a:r>
            <a:r>
              <a:rPr lang="de-DE" sz="2400" b="1" dirty="0" err="1"/>
              <a:t>Ryguschik</a:t>
            </a:r>
            <a:endParaRPr lang="de-DE" sz="2400" b="1" dirty="0"/>
          </a:p>
          <a:p>
            <a:r>
              <a:rPr lang="de-DE" sz="2400" b="1" dirty="0">
                <a:sym typeface="Wingdings" panose="05000000000000000000" pitchFamily="2" charset="2"/>
              </a:rPr>
              <a:t>	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Fachschaftsrat</a:t>
            </a:r>
          </a:p>
          <a:p>
            <a:pPr algn="ctr"/>
            <a:endParaRPr lang="de-DE" sz="4800" dirty="0"/>
          </a:p>
          <a:p>
            <a:pPr algn="ctr"/>
            <a:endParaRPr lang="de-DE" sz="4800" dirty="0"/>
          </a:p>
          <a:p>
            <a:pPr algn="ctr"/>
            <a:endParaRPr lang="de-DE" sz="4800" i="1" dirty="0"/>
          </a:p>
        </p:txBody>
      </p:sp>
    </p:spTree>
    <p:extLst>
      <p:ext uri="{BB962C8B-B14F-4D97-AF65-F5344CB8AC3E}">
        <p14:creationId xmlns:p14="http://schemas.microsoft.com/office/powerpoint/2010/main" val="89164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879976" y="506685"/>
            <a:ext cx="529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b="1" u="sng" dirty="0"/>
              <a:t>3. Leistungspunkte und Module: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41" y="1700808"/>
            <a:ext cx="5692491" cy="29015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727"/>
            <a:ext cx="5301240" cy="689545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4007768" y="2564904"/>
            <a:ext cx="2376264" cy="2304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79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" y="-1"/>
            <a:ext cx="5301240" cy="689545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t="56300"/>
          <a:stretch/>
        </p:blipFill>
        <p:spPr>
          <a:xfrm>
            <a:off x="5621940" y="1988840"/>
            <a:ext cx="6366023" cy="3861048"/>
          </a:xfrm>
          <a:prstGeom prst="rect">
            <a:avLst/>
          </a:prstGeom>
        </p:spPr>
      </p:pic>
      <p:cxnSp>
        <p:nvCxnSpPr>
          <p:cNvPr id="12" name="Gerade Verbindung mit Pfeil 11"/>
          <p:cNvCxnSpPr>
            <a:cxnSpLocks/>
          </p:cNvCxnSpPr>
          <p:nvPr/>
        </p:nvCxnSpPr>
        <p:spPr>
          <a:xfrm flipV="1">
            <a:off x="3503712" y="2132856"/>
            <a:ext cx="2376264" cy="14401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0856B2-9CAE-295B-AF9E-8EF81B9FA0FB}"/>
              </a:ext>
            </a:extLst>
          </p:cNvPr>
          <p:cNvSpPr txBox="1"/>
          <p:nvPr/>
        </p:nvSpPr>
        <p:spPr>
          <a:xfrm>
            <a:off x="5807968" y="484892"/>
            <a:ext cx="529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b="1" u="sng" dirty="0"/>
              <a:t>3. Leistungspunkte und Module:</a:t>
            </a:r>
          </a:p>
        </p:txBody>
      </p:sp>
    </p:spTree>
    <p:extLst>
      <p:ext uri="{BB962C8B-B14F-4D97-AF65-F5344CB8AC3E}">
        <p14:creationId xmlns:p14="http://schemas.microsoft.com/office/powerpoint/2010/main" val="99160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CACE2B5-064E-333B-0818-88883AF92BC2}"/>
              </a:ext>
            </a:extLst>
          </p:cNvPr>
          <p:cNvSpPr txBox="1"/>
          <p:nvPr/>
        </p:nvSpPr>
        <p:spPr>
          <a:xfrm>
            <a:off x="695400" y="2857581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Exemplarischer Studienverlaufsplan</a:t>
            </a:r>
          </a:p>
        </p:txBody>
      </p:sp>
      <p:pic>
        <p:nvPicPr>
          <p:cNvPr id="10" name="Grafik 9" descr="Ein Bild, das Text, Kreuzworträtsel enthält.&#10;&#10;Automatisch generierte Beschreibung">
            <a:extLst>
              <a:ext uri="{FF2B5EF4-FFF2-40B4-BE49-F238E27FC236}">
                <a16:creationId xmlns:a16="http://schemas.microsoft.com/office/drawing/2014/main" id="{63FCA249-B3E9-4360-BE7A-523697C6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0882"/>
            <a:ext cx="5734707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EB338A5-464B-E0AA-8870-C7BA9A719F43}"/>
              </a:ext>
            </a:extLst>
          </p:cNvPr>
          <p:cNvSpPr/>
          <p:nvPr/>
        </p:nvSpPr>
        <p:spPr>
          <a:xfrm>
            <a:off x="263352" y="3631087"/>
            <a:ext cx="4608512" cy="1305435"/>
          </a:xfrm>
          <a:prstGeom prst="rect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Ziel pro Semester:</a:t>
            </a:r>
          </a:p>
          <a:p>
            <a:pPr algn="ctr"/>
            <a:r>
              <a:rPr lang="de-DE" sz="3200" dirty="0"/>
              <a:t>ca. 30 LP</a:t>
            </a:r>
            <a:endParaRPr lang="en-US" sz="32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1F10D0-7762-4BB1-9F67-6F5FE0C011AC}"/>
              </a:ext>
            </a:extLst>
          </p:cNvPr>
          <p:cNvSpPr txBox="1"/>
          <p:nvPr/>
        </p:nvSpPr>
        <p:spPr>
          <a:xfrm>
            <a:off x="401295" y="196299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3. Leistungspunkte und Module:</a:t>
            </a:r>
          </a:p>
        </p:txBody>
      </p:sp>
    </p:spTree>
    <p:extLst>
      <p:ext uri="{BB962C8B-B14F-4D97-AF65-F5344CB8AC3E}">
        <p14:creationId xmlns:p14="http://schemas.microsoft.com/office/powerpoint/2010/main" val="11978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4077072"/>
            <a:ext cx="3663422" cy="20422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DD4F4F1-68B5-4FFD-9E55-6FDBEDB32AFE}"/>
              </a:ext>
            </a:extLst>
          </p:cNvPr>
          <p:cNvSpPr txBox="1"/>
          <p:nvPr/>
        </p:nvSpPr>
        <p:spPr>
          <a:xfrm>
            <a:off x="479376" y="2060848"/>
            <a:ext cx="11521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4. Studienordnung, BAMALA-O und PULS</a:t>
            </a:r>
          </a:p>
          <a:p>
            <a:endParaRPr lang="de-DE" sz="2400" b="1" u="sng" dirty="0"/>
          </a:p>
          <a:p>
            <a:r>
              <a:rPr lang="de-DE" sz="2000" dirty="0"/>
              <a:t>www.uni-potsdam.de/de/studium/konkret/rechtsgrundlagen/studienordnungen/inklusionspaedagogik</a:t>
            </a:r>
          </a:p>
          <a:p>
            <a:endParaRPr lang="de-DE" sz="2400" b="1" u="sng" dirty="0"/>
          </a:p>
          <a:p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Fächer und Studienbereiche Lehramt Primarstufe | Bachelor</a:t>
            </a:r>
          </a:p>
          <a:p>
            <a:endParaRPr lang="de-DE" sz="2400" b="1" u="sng" dirty="0"/>
          </a:p>
          <a:p>
            <a:endParaRPr lang="de-DE" sz="2400" b="1" u="sng" dirty="0"/>
          </a:p>
        </p:txBody>
      </p:sp>
    </p:spTree>
    <p:extLst>
      <p:ext uri="{BB962C8B-B14F-4D97-AF65-F5344CB8AC3E}">
        <p14:creationId xmlns:p14="http://schemas.microsoft.com/office/powerpoint/2010/main" val="241692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4580042"/>
            <a:ext cx="3876855" cy="1863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E545C0-450C-448E-B0C9-CFEF48747C35}"/>
              </a:ext>
            </a:extLst>
          </p:cNvPr>
          <p:cNvSpPr txBox="1"/>
          <p:nvPr/>
        </p:nvSpPr>
        <p:spPr>
          <a:xfrm>
            <a:off x="695399" y="1628800"/>
            <a:ext cx="1108923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4. Studienordnung, BAMALA-O und PULS:</a:t>
            </a:r>
          </a:p>
          <a:p>
            <a:endParaRPr lang="de-DE" sz="2400" dirty="0"/>
          </a:p>
          <a:p>
            <a:r>
              <a:rPr lang="de-DE" sz="2400" dirty="0"/>
              <a:t>www.uni-potsdam.de/de/studium/konkret/rechtsgrundlagen/rahmenvorschriften-fuer-bachelor-master</a:t>
            </a:r>
          </a:p>
          <a:p>
            <a:endParaRPr lang="de-DE" sz="2400" dirty="0"/>
          </a:p>
          <a:p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Allgemeine Ordnung für die lehramtsbezogenen Bachelor- und Masterstudiengänge an der Universität Potsdam (BAMALA-O)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272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-281" r="281" b="11283"/>
          <a:stretch/>
        </p:blipFill>
        <p:spPr>
          <a:xfrm>
            <a:off x="1991544" y="3270468"/>
            <a:ext cx="6350047" cy="309634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79376" y="1700808"/>
            <a:ext cx="114887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u="sng" dirty="0"/>
              <a:t>4. Studienordnung, BAMALA-O und PULS:</a:t>
            </a:r>
          </a:p>
          <a:p>
            <a:endParaRPr lang="de-DE" sz="2400" b="1" u="sng" dirty="0"/>
          </a:p>
          <a:p>
            <a:pPr marL="342900" indent="-342900">
              <a:buFontTx/>
              <a:buChar char="-"/>
            </a:pPr>
            <a:r>
              <a:rPr lang="de-DE" sz="2400" dirty="0"/>
              <a:t>Schlagwort </a:t>
            </a:r>
            <a:r>
              <a:rPr lang="de-DE" sz="2400" dirty="0" err="1"/>
              <a:t>youtube</a:t>
            </a:r>
            <a:r>
              <a:rPr lang="de-DE" sz="2400" dirty="0"/>
              <a:t>: Universität Potsdam PULS</a:t>
            </a:r>
          </a:p>
          <a:p>
            <a:pPr marL="342900" indent="-342900">
              <a:buFontTx/>
              <a:buChar char="-"/>
            </a:pPr>
            <a:r>
              <a:rPr lang="de-DE" sz="2400" dirty="0"/>
              <a:t>„Wie benutze ich PULS? Das Potsdamer Universitätslehr- und Studienorganisationsportal</a:t>
            </a:r>
          </a:p>
        </p:txBody>
      </p:sp>
    </p:spTree>
    <p:extLst>
      <p:ext uri="{BB962C8B-B14F-4D97-AF65-F5344CB8AC3E}">
        <p14:creationId xmlns:p14="http://schemas.microsoft.com/office/powerpoint/2010/main" val="1628610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647728" y="50262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u="sng" dirty="0"/>
              <a:t>4. Studienordnung, BAMALA-O und Puls: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556792"/>
            <a:ext cx="12117034" cy="4826276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>
          <a:xfrm>
            <a:off x="7032104" y="5877272"/>
            <a:ext cx="1080120" cy="432048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6312024" y="1594844"/>
            <a:ext cx="5375920" cy="1196752"/>
          </a:xfrm>
          <a:prstGeom prst="rect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Wie belege ich eine Lehrveranstaltung?</a:t>
            </a:r>
          </a:p>
          <a:p>
            <a:pPr algn="ctr"/>
            <a:r>
              <a:rPr lang="en-US" sz="2400" dirty="0"/>
              <a:t>https://puls.uni-potsdam.de/</a:t>
            </a:r>
          </a:p>
        </p:txBody>
      </p:sp>
    </p:spTree>
    <p:extLst>
      <p:ext uri="{BB962C8B-B14F-4D97-AF65-F5344CB8AC3E}">
        <p14:creationId xmlns:p14="http://schemas.microsoft.com/office/powerpoint/2010/main" val="3933700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5" y="1484784"/>
            <a:ext cx="12081950" cy="439248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791744" y="692697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u="sng" dirty="0"/>
              <a:t>4. Studienordnung, BAMALA-O und PULS:</a:t>
            </a:r>
          </a:p>
        </p:txBody>
      </p:sp>
      <p:sp>
        <p:nvSpPr>
          <p:cNvPr id="3" name="Rechteck 2"/>
          <p:cNvSpPr/>
          <p:nvPr/>
        </p:nvSpPr>
        <p:spPr>
          <a:xfrm>
            <a:off x="6312024" y="1497338"/>
            <a:ext cx="5375920" cy="1196752"/>
          </a:xfrm>
          <a:prstGeom prst="rect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Wie belege ich eine Lehrveranstaltung?</a:t>
            </a:r>
          </a:p>
          <a:p>
            <a:pPr algn="ctr"/>
            <a:r>
              <a:rPr lang="en-US" sz="2400" dirty="0"/>
              <a:t>https://puls.uni-potsdam.de/</a:t>
            </a:r>
          </a:p>
        </p:txBody>
      </p:sp>
      <p:sp>
        <p:nvSpPr>
          <p:cNvPr id="6" name="Pfeil nach links 5"/>
          <p:cNvSpPr/>
          <p:nvPr/>
        </p:nvSpPr>
        <p:spPr>
          <a:xfrm>
            <a:off x="5548243" y="5085184"/>
            <a:ext cx="619765" cy="432048"/>
          </a:xfrm>
          <a:prstGeom prst="lef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27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31904" y="692697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Studium Primarstufe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0"/>
            <a:ext cx="5375920" cy="1196752"/>
          </a:xfrm>
          <a:prstGeom prst="rect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Wie belege ich eine Lehrveranstaltung?</a:t>
            </a:r>
          </a:p>
          <a:p>
            <a:pPr algn="ctr"/>
            <a:r>
              <a:rPr lang="en-US" sz="2400" dirty="0"/>
              <a:t>https://puls.uni-potsdam.de/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14C4057-636B-6B55-C29E-139F95F4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4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8501577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Erweitertes Führungszeugnis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F1C921-DE91-FBBC-B769-F419CC769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68" y="0"/>
            <a:ext cx="5254113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74D1D6-DA6A-4AC6-BAA9-B01CA5B8987D}"/>
              </a:ext>
            </a:extLst>
          </p:cNvPr>
          <p:cNvSpPr txBox="1"/>
          <p:nvPr/>
        </p:nvSpPr>
        <p:spPr>
          <a:xfrm>
            <a:off x="911424" y="234888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5. Praktika:</a:t>
            </a:r>
          </a:p>
        </p:txBody>
      </p:sp>
    </p:spTree>
    <p:extLst>
      <p:ext uri="{BB962C8B-B14F-4D97-AF65-F5344CB8AC3E}">
        <p14:creationId xmlns:p14="http://schemas.microsoft.com/office/powerpoint/2010/main" val="375409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78585" y="1957495"/>
            <a:ext cx="6858000" cy="2943011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b="1" dirty="0">
                <a:latin typeface="+mj-lt"/>
              </a:rPr>
              <a:t>Einführungsveranstaltung Lehramtsbezogene Bachelorstudiengänge</a:t>
            </a:r>
            <a:br>
              <a:rPr lang="de-DE" b="1" dirty="0">
                <a:latin typeface="+mj-lt"/>
              </a:rPr>
            </a:br>
            <a:r>
              <a:rPr lang="de-DE" sz="2700" dirty="0">
                <a:latin typeface="+mj-lt"/>
              </a:rPr>
              <a:t>WS 2024/2025</a:t>
            </a:r>
            <a:endParaRPr lang="de-DE" dirty="0"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C2AE23-C4BC-4348-0C70-0A9B39B5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7464152" y="3284984"/>
            <a:ext cx="3960440" cy="13849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www.uni-potsdam.de/de/studium/termine/semestertermine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8AF1F0-AD34-41C0-973D-5147B67502A4}"/>
              </a:ext>
            </a:extLst>
          </p:cNvPr>
          <p:cNvSpPr txBox="1"/>
          <p:nvPr/>
        </p:nvSpPr>
        <p:spPr>
          <a:xfrm>
            <a:off x="7464152" y="227687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6. Fristen und Anmeldungen</a:t>
            </a:r>
            <a:r>
              <a:rPr lang="de-DE" sz="2400" dirty="0"/>
              <a:t>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214889-EF02-4E96-A494-E4B9C65C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84784"/>
            <a:ext cx="6734521" cy="46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43718" y="1621934"/>
            <a:ext cx="7684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7. Anerkennung von Leistungen:</a:t>
            </a:r>
          </a:p>
          <a:p>
            <a:endParaRPr lang="de-DE" sz="2400" dirty="0"/>
          </a:p>
          <a:p>
            <a:r>
              <a:rPr lang="de-DE" sz="2400" dirty="0"/>
              <a:t>- vorangegangenes Studium oder Erzieherausbildung</a:t>
            </a:r>
            <a:endParaRPr lang="en-US" sz="2400" dirty="0"/>
          </a:p>
        </p:txBody>
      </p:sp>
      <p:sp>
        <p:nvSpPr>
          <p:cNvPr id="5" name="Rechteck 4"/>
          <p:cNvSpPr/>
          <p:nvPr/>
        </p:nvSpPr>
        <p:spPr>
          <a:xfrm>
            <a:off x="695400" y="3487246"/>
            <a:ext cx="10638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www.uni-potsdam.de/studium/konkret/formulare/anerkennung-von-leistungen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FAEC68-C477-E7D7-C8C2-3BD9C3EE1A3E}"/>
              </a:ext>
            </a:extLst>
          </p:cNvPr>
          <p:cNvSpPr/>
          <p:nvPr/>
        </p:nvSpPr>
        <p:spPr>
          <a:xfrm>
            <a:off x="695400" y="4005064"/>
            <a:ext cx="10638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www.uni-potsdam.de/de/inklusion/index/studienfachberatung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3"/>
              </a:rPr>
              <a:t>svenja.bergmeier@uni-potsdam.de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7941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50155C5-900B-47F3-A741-6DEF90B6CE1B}"/>
              </a:ext>
            </a:extLst>
          </p:cNvPr>
          <p:cNvSpPr txBox="1"/>
          <p:nvPr/>
        </p:nvSpPr>
        <p:spPr>
          <a:xfrm>
            <a:off x="623392" y="2046139"/>
            <a:ext cx="11089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7. Nachteilsausgleiche:</a:t>
            </a:r>
          </a:p>
          <a:p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Studierende mit gesundheitlicher Beeinträchtigung und Behinderung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Schwangere, Studierende mit Kindern oder pflegebedürftigen Angehörigen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Studierende, die einem Bundeskader eines Bundessportfachverbandes des DOSB angehören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r>
              <a:rPr lang="de-DE" sz="2400" dirty="0"/>
              <a:t>www.uni-potsdam.de/de/studium/konkret/pruefungsorganisation/nachteilsausgleiche</a:t>
            </a:r>
          </a:p>
          <a:p>
            <a:endParaRPr lang="de-DE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E85379-683D-4316-A2AE-9E6F5C132A7E}"/>
              </a:ext>
            </a:extLst>
          </p:cNvPr>
          <p:cNvSpPr txBox="1"/>
          <p:nvPr/>
        </p:nvSpPr>
        <p:spPr>
          <a:xfrm>
            <a:off x="695400" y="5666938"/>
            <a:ext cx="108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Am Neuen Palais, Haus 8, Raum 0.14 	E-Mail: </a:t>
            </a:r>
            <a:r>
              <a:rPr lang="de-DE" sz="2400" u="sng" dirty="0"/>
              <a:t>robert.meile@uni-potsdam.de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EE58837-E1A5-4B48-8DBD-0DBADD4A751C}"/>
              </a:ext>
            </a:extLst>
          </p:cNvPr>
          <p:cNvSpPr txBox="1"/>
          <p:nvPr/>
        </p:nvSpPr>
        <p:spPr>
          <a:xfrm>
            <a:off x="4583832" y="1700808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WICHTIG: </a:t>
            </a:r>
            <a:r>
              <a:rPr lang="de-DE" sz="2000" dirty="0">
                <a:solidFill>
                  <a:srgbClr val="FF0000"/>
                </a:solidFill>
              </a:rPr>
              <a:t>Nachteilsausgleiche sind NICHT sichtbar! Es gibt keine Hinweise und keine Konsequenz!</a:t>
            </a:r>
          </a:p>
        </p:txBody>
      </p:sp>
    </p:spTree>
    <p:extLst>
      <p:ext uri="{BB962C8B-B14F-4D97-AF65-F5344CB8AC3E}">
        <p14:creationId xmlns:p14="http://schemas.microsoft.com/office/powerpoint/2010/main" val="2339598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75520" y="1484785"/>
            <a:ext cx="864000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/>
              <a:t>Universität Potsdam: 3 Standorte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231904" y="692697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/>
              <a:t>Wo sind wir?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708021" y="2224686"/>
            <a:ext cx="3046979" cy="2055133"/>
            <a:chOff x="84861" y="3966155"/>
            <a:chExt cx="3046979" cy="2055133"/>
          </a:xfrm>
        </p:grpSpPr>
        <p:sp>
          <p:nvSpPr>
            <p:cNvPr id="5" name="Textfeld 4"/>
            <p:cNvSpPr txBox="1"/>
            <p:nvPr/>
          </p:nvSpPr>
          <p:spPr>
            <a:xfrm>
              <a:off x="467544" y="3966155"/>
              <a:ext cx="2304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Campus I</a:t>
              </a:r>
            </a:p>
            <a:p>
              <a:pPr algn="ctr"/>
              <a:r>
                <a:rPr lang="de-DE" sz="2400" dirty="0"/>
                <a:t>Am Neuen Palais</a:t>
              </a: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" y="4797288"/>
              <a:ext cx="3046979" cy="1224000"/>
            </a:xfrm>
            <a:prstGeom prst="rect">
              <a:avLst/>
            </a:prstGeom>
          </p:spPr>
        </p:pic>
      </p:grpSp>
      <p:grpSp>
        <p:nvGrpSpPr>
          <p:cNvPr id="15" name="Gruppieren 14"/>
          <p:cNvGrpSpPr/>
          <p:nvPr/>
        </p:nvGrpSpPr>
        <p:grpSpPr>
          <a:xfrm>
            <a:off x="7810653" y="2204731"/>
            <a:ext cx="2951445" cy="2047040"/>
            <a:chOff x="6067025" y="3974112"/>
            <a:chExt cx="2951445" cy="2047040"/>
          </a:xfrm>
        </p:grpSpPr>
        <p:sp>
          <p:nvSpPr>
            <p:cNvPr id="7" name="Textfeld 6"/>
            <p:cNvSpPr txBox="1"/>
            <p:nvPr/>
          </p:nvSpPr>
          <p:spPr>
            <a:xfrm>
              <a:off x="6372200" y="3974112"/>
              <a:ext cx="2304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Campus III</a:t>
              </a:r>
            </a:p>
            <a:p>
              <a:pPr algn="ctr"/>
              <a:r>
                <a:rPr lang="de-DE" sz="2400" dirty="0"/>
                <a:t>Griebnitzsee</a:t>
              </a: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7025" y="4797152"/>
              <a:ext cx="2951445" cy="1224000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>
            <a:off x="4622361" y="2405480"/>
            <a:ext cx="2545142" cy="2047040"/>
            <a:chOff x="3323002" y="3974112"/>
            <a:chExt cx="2545142" cy="2047040"/>
          </a:xfrm>
        </p:grpSpPr>
        <p:sp>
          <p:nvSpPr>
            <p:cNvPr id="6" name="Textfeld 5"/>
            <p:cNvSpPr txBox="1"/>
            <p:nvPr/>
          </p:nvSpPr>
          <p:spPr>
            <a:xfrm>
              <a:off x="3419392" y="3974112"/>
              <a:ext cx="2304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Campus II</a:t>
              </a:r>
            </a:p>
            <a:p>
              <a:pPr algn="ctr"/>
              <a:r>
                <a:rPr lang="de-DE" sz="2400" dirty="0"/>
                <a:t>Golm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3002" y="4797152"/>
              <a:ext cx="2545142" cy="1224000"/>
            </a:xfrm>
            <a:prstGeom prst="rect">
              <a:avLst/>
            </a:prstGeom>
          </p:spPr>
        </p:pic>
      </p:grpSp>
      <p:sp>
        <p:nvSpPr>
          <p:cNvPr id="10" name="Abgerundetes Rechteck 9"/>
          <p:cNvSpPr/>
          <p:nvPr/>
        </p:nvSpPr>
        <p:spPr>
          <a:xfrm>
            <a:off x="4477012" y="2219614"/>
            <a:ext cx="2772000" cy="2664296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Picture 2" descr="Bildergebnis für haus 31">
            <a:extLst>
              <a:ext uri="{FF2B5EF4-FFF2-40B4-BE49-F238E27FC236}">
                <a16:creationId xmlns:a16="http://schemas.microsoft.com/office/drawing/2014/main" id="{9AD0A7AB-A2FB-593D-873C-821CD60E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96" y="4975726"/>
            <a:ext cx="3537097" cy="18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312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54B8FBB8-A22D-456B-A6D4-5A0B01E83A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93" y="2781163"/>
            <a:ext cx="1793287" cy="17932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14F84A8-D671-47E3-9EF1-B4110C5D69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23" y="2781163"/>
            <a:ext cx="1793287" cy="1793287"/>
          </a:xfrm>
          <a:prstGeom prst="rect">
            <a:avLst/>
          </a:prstGeom>
        </p:spPr>
      </p:pic>
      <p:pic>
        <p:nvPicPr>
          <p:cNvPr id="14" name="Grafik 13" descr="Hilfe">
            <a:extLst>
              <a:ext uri="{FF2B5EF4-FFF2-40B4-BE49-F238E27FC236}">
                <a16:creationId xmlns:a16="http://schemas.microsoft.com/office/drawing/2014/main" id="{ED0F14C8-B57A-4136-8B61-FA7728234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4950" y="5235840"/>
            <a:ext cx="1285606" cy="128560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013F5FF-DF53-4ABD-9CF1-0F512958C5AB}"/>
              </a:ext>
            </a:extLst>
          </p:cNvPr>
          <p:cNvSpPr txBox="1"/>
          <p:nvPr/>
        </p:nvSpPr>
        <p:spPr>
          <a:xfrm>
            <a:off x="5159896" y="116632"/>
            <a:ext cx="52565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i="1" dirty="0">
                <a:solidFill>
                  <a:srgbClr val="03315F"/>
                </a:solidFill>
              </a:rPr>
              <a:t>„Hier gehör ich hin!“</a:t>
            </a:r>
          </a:p>
          <a:p>
            <a:pPr algn="ctr"/>
            <a:r>
              <a:rPr lang="de-DE" sz="2200" dirty="0">
                <a:solidFill>
                  <a:srgbClr val="03315F"/>
                </a:solidFill>
              </a:rPr>
              <a:t>Der Studieneinstieg an der Humanwissenschaftlichen Fakultät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826050-5B9B-4678-B678-FB5FABC6B6B7}"/>
              </a:ext>
            </a:extLst>
          </p:cNvPr>
          <p:cNvSpPr txBox="1"/>
          <p:nvPr/>
        </p:nvSpPr>
        <p:spPr>
          <a:xfrm>
            <a:off x="1737533" y="543751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Haben Sie </a:t>
            </a:r>
            <a:r>
              <a:rPr lang="de-DE" b="1" dirty="0"/>
              <a:t>Fragen </a:t>
            </a:r>
            <a:r>
              <a:rPr lang="de-DE" dirty="0"/>
              <a:t>zu den Angeboten rund um den </a:t>
            </a:r>
            <a:r>
              <a:rPr lang="de-DE" b="1" dirty="0"/>
              <a:t>Studienstart</a:t>
            </a:r>
            <a:r>
              <a:rPr lang="de-DE" dirty="0"/>
              <a:t> an der Humanwissenschaftlichen Fakultät?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A17C36-298B-4BAC-A6E7-A81E7C26B338}"/>
              </a:ext>
            </a:extLst>
          </p:cNvPr>
          <p:cNvSpPr txBox="1"/>
          <p:nvPr/>
        </p:nvSpPr>
        <p:spPr>
          <a:xfrm>
            <a:off x="7000861" y="5208191"/>
            <a:ext cx="332591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Judith Tägener Studieneingangskoordinatorin</a:t>
            </a:r>
          </a:p>
          <a:p>
            <a:pPr>
              <a:lnSpc>
                <a:spcPct val="150000"/>
              </a:lnSpc>
            </a:pPr>
            <a:r>
              <a:rPr lang="de-DE" dirty="0"/>
              <a:t>judith.taegener@uni-potsdam.de</a:t>
            </a:r>
          </a:p>
        </p:txBody>
      </p:sp>
      <p:pic>
        <p:nvPicPr>
          <p:cNvPr id="8" name="Grafik 7" descr="Weibliches Profil">
            <a:extLst>
              <a:ext uri="{FF2B5EF4-FFF2-40B4-BE49-F238E27FC236}">
                <a16:creationId xmlns:a16="http://schemas.microsoft.com/office/drawing/2014/main" id="{5DD8B20B-D3F2-495E-AD17-597D8A964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4030" y="5287807"/>
            <a:ext cx="371269" cy="371269"/>
          </a:xfrm>
          <a:prstGeom prst="rect">
            <a:avLst/>
          </a:prstGeom>
        </p:spPr>
      </p:pic>
      <p:pic>
        <p:nvPicPr>
          <p:cNvPr id="10" name="Grafik 9" descr="Aktenkoffer">
            <a:extLst>
              <a:ext uri="{FF2B5EF4-FFF2-40B4-BE49-F238E27FC236}">
                <a16:creationId xmlns:a16="http://schemas.microsoft.com/office/drawing/2014/main" id="{A1B396A2-C36F-4667-A961-513A8A9C8A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287" y="5698267"/>
            <a:ext cx="360752" cy="360752"/>
          </a:xfrm>
          <a:prstGeom prst="rect">
            <a:avLst/>
          </a:prstGeom>
        </p:spPr>
      </p:pic>
      <p:pic>
        <p:nvPicPr>
          <p:cNvPr id="12" name="Grafik 11" descr="E-Mail">
            <a:extLst>
              <a:ext uri="{FF2B5EF4-FFF2-40B4-BE49-F238E27FC236}">
                <a16:creationId xmlns:a16="http://schemas.microsoft.com/office/drawing/2014/main" id="{9657F926-1534-4147-A11B-8AAD9C85ED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4858" y="6092884"/>
            <a:ext cx="384743" cy="38474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6E79082-AAF4-45C3-A8EB-C74E3AE47E77}"/>
              </a:ext>
            </a:extLst>
          </p:cNvPr>
          <p:cNvSpPr txBox="1"/>
          <p:nvPr/>
        </p:nvSpPr>
        <p:spPr>
          <a:xfrm>
            <a:off x="1865226" y="1499487"/>
            <a:ext cx="40854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Der neue </a:t>
            </a:r>
            <a:r>
              <a:rPr lang="de-DE" sz="2000" b="1" dirty="0">
                <a:solidFill>
                  <a:srgbClr val="F59C00"/>
                </a:solidFill>
              </a:rPr>
              <a:t>Ersti-</a:t>
            </a:r>
            <a:r>
              <a:rPr lang="de-DE" sz="2000" b="1" dirty="0" err="1">
                <a:solidFill>
                  <a:srgbClr val="F59C00"/>
                </a:solidFill>
              </a:rPr>
              <a:t>Moodle</a:t>
            </a:r>
            <a:r>
              <a:rPr lang="de-DE" sz="2000" b="1" dirty="0">
                <a:solidFill>
                  <a:srgbClr val="F59C00"/>
                </a:solidFill>
              </a:rPr>
              <a:t>-Kurs</a:t>
            </a:r>
            <a:r>
              <a:rPr lang="de-DE" sz="2000" dirty="0"/>
              <a:t> mit allen wichtigen </a:t>
            </a:r>
            <a:r>
              <a:rPr lang="de-DE" sz="2000" b="1" dirty="0">
                <a:solidFill>
                  <a:srgbClr val="F59C00"/>
                </a:solidFill>
              </a:rPr>
              <a:t>Informationen</a:t>
            </a:r>
            <a:r>
              <a:rPr lang="de-DE" sz="2000" dirty="0"/>
              <a:t> rund um den </a:t>
            </a:r>
            <a:r>
              <a:rPr lang="de-DE" sz="2000" b="1" dirty="0">
                <a:solidFill>
                  <a:srgbClr val="F59C00"/>
                </a:solidFill>
              </a:rPr>
              <a:t>Studienstart </a:t>
            </a:r>
            <a:r>
              <a:rPr lang="de-DE" sz="2000" dirty="0"/>
              <a:t>an unserer Fakultät.</a:t>
            </a:r>
          </a:p>
          <a:p>
            <a:pPr algn="ctr"/>
            <a:endParaRPr lang="de-DE" sz="1200" dirty="0"/>
          </a:p>
          <a:p>
            <a:pPr algn="ctr"/>
            <a:r>
              <a:rPr lang="de-DE" sz="1600" i="1" dirty="0"/>
              <a:t>Hier können Sie sich einloggen: </a:t>
            </a:r>
          </a:p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167F7C-7E3D-4487-9E85-3F761DB7F76D}"/>
              </a:ext>
            </a:extLst>
          </p:cNvPr>
          <p:cNvSpPr txBox="1"/>
          <p:nvPr/>
        </p:nvSpPr>
        <p:spPr>
          <a:xfrm>
            <a:off x="2090047" y="450471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3315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https://moodle2.uni-potsdam.de</a:t>
            </a:r>
            <a:r>
              <a:rPr lang="de-DE" sz="1600" b="1" dirty="0">
                <a:solidFill>
                  <a:srgbClr val="03315F"/>
                </a:solidFill>
              </a:rPr>
              <a:t> </a:t>
            </a:r>
          </a:p>
          <a:p>
            <a:pPr algn="ctr"/>
            <a:r>
              <a:rPr lang="de-DE" sz="1600" b="1" dirty="0">
                <a:sym typeface="Wingdings" panose="05000000000000000000" pitchFamily="2" charset="2"/>
              </a:rPr>
              <a:t> „Hier gehör ich hin!“</a:t>
            </a:r>
            <a:endParaRPr lang="de-DE" sz="16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05C6BD1-0BC3-4140-A7D9-045B5B66FEEC}"/>
              </a:ext>
            </a:extLst>
          </p:cNvPr>
          <p:cNvSpPr txBox="1"/>
          <p:nvPr/>
        </p:nvSpPr>
        <p:spPr>
          <a:xfrm>
            <a:off x="6495317" y="1499487"/>
            <a:ext cx="38314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Die </a:t>
            </a:r>
            <a:r>
              <a:rPr lang="de-DE" sz="2000" b="1" dirty="0">
                <a:solidFill>
                  <a:srgbClr val="F59C00"/>
                </a:solidFill>
              </a:rPr>
              <a:t>Studieneingangshomepage</a:t>
            </a:r>
            <a:r>
              <a:rPr lang="de-DE" sz="2000" dirty="0"/>
              <a:t> mit allen </a:t>
            </a:r>
            <a:r>
              <a:rPr lang="de-DE" sz="2000" b="1" dirty="0">
                <a:solidFill>
                  <a:srgbClr val="F59C00"/>
                </a:solidFill>
              </a:rPr>
              <a:t>Angeboten</a:t>
            </a:r>
            <a:r>
              <a:rPr lang="de-DE" sz="2000" dirty="0"/>
              <a:t> rund um den </a:t>
            </a:r>
            <a:r>
              <a:rPr lang="de-DE" sz="2000" b="1" dirty="0">
                <a:solidFill>
                  <a:srgbClr val="F59C00"/>
                </a:solidFill>
              </a:rPr>
              <a:t>Studienstart</a:t>
            </a:r>
            <a:r>
              <a:rPr lang="de-DE" sz="2000" dirty="0"/>
              <a:t> an unserer Fakultät.</a:t>
            </a:r>
          </a:p>
          <a:p>
            <a:pPr algn="ctr"/>
            <a:endParaRPr lang="de-DE" sz="1200" dirty="0"/>
          </a:p>
          <a:p>
            <a:pPr algn="ctr"/>
            <a:r>
              <a:rPr lang="de-DE" sz="1600" i="1" dirty="0"/>
              <a:t>Hier finden Sie den Zugang: 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39B1939-884A-4549-9C9C-4491176CD083}"/>
              </a:ext>
            </a:extLst>
          </p:cNvPr>
          <p:cNvSpPr txBox="1"/>
          <p:nvPr/>
        </p:nvSpPr>
        <p:spPr>
          <a:xfrm>
            <a:off x="6453853" y="4507476"/>
            <a:ext cx="391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3315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https://www.uni-potsdam.de/de/humfak/</a:t>
            </a:r>
            <a:r>
              <a:rPr lang="de-DE" sz="1600" b="1" dirty="0">
                <a:solidFill>
                  <a:srgbClr val="03315F"/>
                </a:solidFill>
              </a:rPr>
              <a:t> </a:t>
            </a:r>
          </a:p>
          <a:p>
            <a:pPr algn="ctr"/>
            <a:r>
              <a:rPr lang="de-DE" sz="1600" b="1" dirty="0">
                <a:sym typeface="Wingdings" panose="05000000000000000000" pitchFamily="2" charset="2"/>
              </a:rPr>
              <a:t> Studierende  Studieneingangsphase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748217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914F84A8-D671-47E3-9EF1-B4110C5D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23" y="2781163"/>
            <a:ext cx="1793287" cy="1793287"/>
          </a:xfrm>
          <a:prstGeom prst="rect">
            <a:avLst/>
          </a:prstGeom>
        </p:spPr>
      </p:pic>
      <p:pic>
        <p:nvPicPr>
          <p:cNvPr id="14" name="Grafik 13" descr="Hilfe">
            <a:extLst>
              <a:ext uri="{FF2B5EF4-FFF2-40B4-BE49-F238E27FC236}">
                <a16:creationId xmlns:a16="http://schemas.microsoft.com/office/drawing/2014/main" id="{ED0F14C8-B57A-4136-8B61-FA7728234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4950" y="5235840"/>
            <a:ext cx="1285606" cy="128560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013F5FF-DF53-4ABD-9CF1-0F512958C5AB}"/>
              </a:ext>
            </a:extLst>
          </p:cNvPr>
          <p:cNvSpPr txBox="1"/>
          <p:nvPr/>
        </p:nvSpPr>
        <p:spPr>
          <a:xfrm>
            <a:off x="5159896" y="116632"/>
            <a:ext cx="52565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i="1" dirty="0">
                <a:solidFill>
                  <a:srgbClr val="03315F"/>
                </a:solidFill>
              </a:rPr>
              <a:t>„This </a:t>
            </a:r>
            <a:r>
              <a:rPr lang="de-DE" sz="3200" i="1" dirty="0" err="1">
                <a:solidFill>
                  <a:srgbClr val="03315F"/>
                </a:solidFill>
              </a:rPr>
              <a:t>is</a:t>
            </a:r>
            <a:r>
              <a:rPr lang="de-DE" sz="3200" i="1" dirty="0">
                <a:solidFill>
                  <a:srgbClr val="03315F"/>
                </a:solidFill>
              </a:rPr>
              <a:t> </a:t>
            </a:r>
            <a:r>
              <a:rPr lang="de-DE" sz="3200" i="1" dirty="0" err="1">
                <a:solidFill>
                  <a:srgbClr val="03315F"/>
                </a:solidFill>
              </a:rPr>
              <a:t>where</a:t>
            </a:r>
            <a:r>
              <a:rPr lang="de-DE" sz="3200" i="1" dirty="0">
                <a:solidFill>
                  <a:srgbClr val="03315F"/>
                </a:solidFill>
              </a:rPr>
              <a:t> I </a:t>
            </a:r>
            <a:r>
              <a:rPr lang="de-DE" sz="3200" i="1" dirty="0" err="1">
                <a:solidFill>
                  <a:srgbClr val="03315F"/>
                </a:solidFill>
              </a:rPr>
              <a:t>belong</a:t>
            </a:r>
            <a:r>
              <a:rPr lang="de-DE" sz="3200" i="1" dirty="0">
                <a:solidFill>
                  <a:srgbClr val="03315F"/>
                </a:solidFill>
              </a:rPr>
              <a:t>!“</a:t>
            </a:r>
          </a:p>
          <a:p>
            <a:pPr algn="ctr"/>
            <a:r>
              <a:rPr lang="de-DE" sz="2200" dirty="0">
                <a:solidFill>
                  <a:srgbClr val="03315F"/>
                </a:solidFill>
              </a:rPr>
              <a:t>The </a:t>
            </a:r>
            <a:r>
              <a:rPr lang="de-DE" sz="2200" dirty="0" err="1">
                <a:solidFill>
                  <a:srgbClr val="03315F"/>
                </a:solidFill>
              </a:rPr>
              <a:t>introductory</a:t>
            </a:r>
            <a:r>
              <a:rPr lang="de-DE" sz="2200" dirty="0">
                <a:solidFill>
                  <a:srgbClr val="03315F"/>
                </a:solidFill>
              </a:rPr>
              <a:t> </a:t>
            </a:r>
            <a:r>
              <a:rPr lang="de-DE" sz="2200" dirty="0" err="1">
                <a:solidFill>
                  <a:srgbClr val="03315F"/>
                </a:solidFill>
              </a:rPr>
              <a:t>phase</a:t>
            </a:r>
            <a:r>
              <a:rPr lang="de-DE" sz="2200" dirty="0">
                <a:solidFill>
                  <a:srgbClr val="03315F"/>
                </a:solidFill>
              </a:rPr>
              <a:t> at </a:t>
            </a:r>
            <a:r>
              <a:rPr lang="de-DE" sz="2200" dirty="0" err="1">
                <a:solidFill>
                  <a:srgbClr val="03315F"/>
                </a:solidFill>
              </a:rPr>
              <a:t>the</a:t>
            </a:r>
            <a:r>
              <a:rPr lang="de-DE" sz="2200">
                <a:solidFill>
                  <a:srgbClr val="03315F"/>
                </a:solidFill>
              </a:rPr>
              <a:t> </a:t>
            </a:r>
          </a:p>
          <a:p>
            <a:pPr algn="ctr"/>
            <a:r>
              <a:rPr lang="de-DE" sz="2200">
                <a:solidFill>
                  <a:srgbClr val="03315F"/>
                </a:solidFill>
              </a:rPr>
              <a:t>Faculty </a:t>
            </a:r>
            <a:r>
              <a:rPr lang="de-DE" sz="2200" dirty="0" err="1">
                <a:solidFill>
                  <a:srgbClr val="03315F"/>
                </a:solidFill>
              </a:rPr>
              <a:t>of</a:t>
            </a:r>
            <a:r>
              <a:rPr lang="de-DE" sz="2200" dirty="0">
                <a:solidFill>
                  <a:srgbClr val="03315F"/>
                </a:solidFill>
              </a:rPr>
              <a:t> Human Sciences.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826050-5B9B-4678-B678-FB5FABC6B6B7}"/>
              </a:ext>
            </a:extLst>
          </p:cNvPr>
          <p:cNvSpPr txBox="1"/>
          <p:nvPr/>
        </p:nvSpPr>
        <p:spPr>
          <a:xfrm>
            <a:off x="1737533" y="543751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b="1" dirty="0" err="1"/>
              <a:t>questions</a:t>
            </a:r>
            <a:r>
              <a:rPr lang="de-DE" b="1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start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studies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Faculty </a:t>
            </a:r>
            <a:r>
              <a:rPr lang="de-DE" dirty="0" err="1"/>
              <a:t>of</a:t>
            </a:r>
            <a:r>
              <a:rPr lang="de-DE" dirty="0"/>
              <a:t> Human Studies?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A17C36-298B-4BAC-A6E7-A81E7C26B338}"/>
              </a:ext>
            </a:extLst>
          </p:cNvPr>
          <p:cNvSpPr txBox="1"/>
          <p:nvPr/>
        </p:nvSpPr>
        <p:spPr>
          <a:xfrm>
            <a:off x="7000861" y="5208191"/>
            <a:ext cx="332591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Judith Tägener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Coordinator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judith.taegener@uni-potsdam.de</a:t>
            </a:r>
          </a:p>
        </p:txBody>
      </p:sp>
      <p:pic>
        <p:nvPicPr>
          <p:cNvPr id="8" name="Grafik 7" descr="Weibliches Profil">
            <a:extLst>
              <a:ext uri="{FF2B5EF4-FFF2-40B4-BE49-F238E27FC236}">
                <a16:creationId xmlns:a16="http://schemas.microsoft.com/office/drawing/2014/main" id="{5DD8B20B-D3F2-495E-AD17-597D8A964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4030" y="5287807"/>
            <a:ext cx="371269" cy="371269"/>
          </a:xfrm>
          <a:prstGeom prst="rect">
            <a:avLst/>
          </a:prstGeom>
        </p:spPr>
      </p:pic>
      <p:pic>
        <p:nvPicPr>
          <p:cNvPr id="10" name="Grafik 9" descr="Aktenkoffer">
            <a:extLst>
              <a:ext uri="{FF2B5EF4-FFF2-40B4-BE49-F238E27FC236}">
                <a16:creationId xmlns:a16="http://schemas.microsoft.com/office/drawing/2014/main" id="{A1B396A2-C36F-4667-A961-513A8A9C8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9287" y="5698267"/>
            <a:ext cx="360752" cy="360752"/>
          </a:xfrm>
          <a:prstGeom prst="rect">
            <a:avLst/>
          </a:prstGeom>
        </p:spPr>
      </p:pic>
      <p:pic>
        <p:nvPicPr>
          <p:cNvPr id="12" name="Grafik 11" descr="E-Mail">
            <a:extLst>
              <a:ext uri="{FF2B5EF4-FFF2-40B4-BE49-F238E27FC236}">
                <a16:creationId xmlns:a16="http://schemas.microsoft.com/office/drawing/2014/main" id="{9657F926-1534-4147-A11B-8AAD9C85ED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4858" y="6092884"/>
            <a:ext cx="384743" cy="38474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6E79082-AAF4-45C3-A8EB-C74E3AE47E77}"/>
              </a:ext>
            </a:extLst>
          </p:cNvPr>
          <p:cNvSpPr txBox="1"/>
          <p:nvPr/>
        </p:nvSpPr>
        <p:spPr>
          <a:xfrm>
            <a:off x="1865226" y="1499487"/>
            <a:ext cx="40854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This </a:t>
            </a:r>
            <a:r>
              <a:rPr lang="de-DE" sz="2000" b="1" dirty="0" err="1">
                <a:solidFill>
                  <a:srgbClr val="F59C00"/>
                </a:solidFill>
              </a:rPr>
              <a:t>Moodle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course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students</a:t>
            </a:r>
            <a:r>
              <a:rPr lang="de-DE" sz="2000" dirty="0"/>
              <a:t> </a:t>
            </a:r>
            <a:r>
              <a:rPr lang="de-DE" sz="2000" dirty="0" err="1"/>
              <a:t>contains</a:t>
            </a:r>
            <a:r>
              <a:rPr lang="de-DE" sz="2000" dirty="0"/>
              <a:t> </a:t>
            </a:r>
            <a:r>
              <a:rPr lang="de-DE" sz="2000" dirty="0" err="1"/>
              <a:t>everything</a:t>
            </a:r>
            <a:r>
              <a:rPr lang="de-DE" sz="2000" dirty="0"/>
              <a:t> </a:t>
            </a:r>
            <a:r>
              <a:rPr lang="de-DE" sz="2000" dirty="0" err="1"/>
              <a:t>concerning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start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of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your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studies</a:t>
            </a:r>
            <a:r>
              <a:rPr lang="de-DE" sz="2000" b="1" dirty="0">
                <a:solidFill>
                  <a:srgbClr val="F59C00"/>
                </a:solidFill>
              </a:rPr>
              <a:t> </a:t>
            </a:r>
            <a:r>
              <a:rPr lang="de-DE" sz="2000" dirty="0"/>
              <a:t>at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faculty</a:t>
            </a:r>
            <a:r>
              <a:rPr lang="de-DE" sz="2000" dirty="0"/>
              <a:t>.</a:t>
            </a:r>
          </a:p>
          <a:p>
            <a:pPr algn="ctr"/>
            <a:endParaRPr lang="de-DE" sz="500" dirty="0"/>
          </a:p>
          <a:p>
            <a:pPr algn="ctr"/>
            <a:r>
              <a:rPr lang="de-DE" sz="1600" i="1" dirty="0" err="1"/>
              <a:t>Please</a:t>
            </a:r>
            <a:r>
              <a:rPr lang="de-DE" sz="1600" i="1" dirty="0"/>
              <a:t>, log in </a:t>
            </a:r>
            <a:r>
              <a:rPr lang="de-DE" sz="1600" i="1" dirty="0" err="1"/>
              <a:t>here</a:t>
            </a:r>
            <a:r>
              <a:rPr lang="de-DE" sz="1600" i="1" dirty="0"/>
              <a:t>:</a:t>
            </a:r>
          </a:p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167F7C-7E3D-4487-9E85-3F761DB7F76D}"/>
              </a:ext>
            </a:extLst>
          </p:cNvPr>
          <p:cNvSpPr txBox="1"/>
          <p:nvPr/>
        </p:nvSpPr>
        <p:spPr>
          <a:xfrm>
            <a:off x="2090047" y="450471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3315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https://moodle2.uni-potsdam.de</a:t>
            </a:r>
            <a:r>
              <a:rPr lang="de-DE" sz="1600" b="1" dirty="0">
                <a:solidFill>
                  <a:srgbClr val="03315F"/>
                </a:solidFill>
              </a:rPr>
              <a:t> </a:t>
            </a:r>
          </a:p>
          <a:p>
            <a:pPr algn="ctr"/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>
                <a:sym typeface="Wingdings" panose="05000000000000000000" pitchFamily="2" charset="2"/>
              </a:rPr>
              <a:t>„This is where I belong!“</a:t>
            </a:r>
          </a:p>
          <a:p>
            <a:pPr algn="ctr"/>
            <a:endParaRPr lang="de-DE" sz="16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05C6BD1-0BC3-4140-A7D9-045B5B66FEEC}"/>
              </a:ext>
            </a:extLst>
          </p:cNvPr>
          <p:cNvSpPr txBox="1"/>
          <p:nvPr/>
        </p:nvSpPr>
        <p:spPr>
          <a:xfrm>
            <a:off x="6495317" y="1499487"/>
            <a:ext cx="3831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The </a:t>
            </a:r>
            <a:r>
              <a:rPr lang="de-DE" sz="2000" b="1" dirty="0" err="1">
                <a:solidFill>
                  <a:srgbClr val="F59C00"/>
                </a:solidFill>
              </a:rPr>
              <a:t>homepage</a:t>
            </a:r>
            <a:r>
              <a:rPr lang="de-DE" sz="2000" dirty="0"/>
              <a:t> </a:t>
            </a:r>
            <a:r>
              <a:rPr lang="de-DE" sz="2000" dirty="0" err="1"/>
              <a:t>gives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all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get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F59C00"/>
                </a:solidFill>
              </a:rPr>
              <a:t>started</a:t>
            </a:r>
            <a:r>
              <a:rPr lang="de-DE" sz="2000" b="1" dirty="0">
                <a:solidFill>
                  <a:srgbClr val="F59C00"/>
                </a:solidFill>
              </a:rPr>
              <a:t> at </a:t>
            </a:r>
            <a:r>
              <a:rPr lang="de-DE" sz="2000" b="1" dirty="0" err="1">
                <a:solidFill>
                  <a:srgbClr val="F59C00"/>
                </a:solidFill>
              </a:rPr>
              <a:t>the</a:t>
            </a:r>
            <a:r>
              <a:rPr lang="de-DE" sz="2000" b="1" dirty="0">
                <a:solidFill>
                  <a:srgbClr val="F59C00"/>
                </a:solidFill>
              </a:rPr>
              <a:t> Faculty </a:t>
            </a:r>
            <a:r>
              <a:rPr lang="de-DE" sz="2000" b="1" dirty="0" err="1">
                <a:solidFill>
                  <a:srgbClr val="F59C00"/>
                </a:solidFill>
              </a:rPr>
              <a:t>of</a:t>
            </a:r>
            <a:r>
              <a:rPr lang="de-DE" sz="2000" b="1" dirty="0">
                <a:solidFill>
                  <a:srgbClr val="F59C00"/>
                </a:solidFill>
              </a:rPr>
              <a:t> Human Sciences</a:t>
            </a:r>
            <a:r>
              <a:rPr lang="de-DE" sz="2000" dirty="0"/>
              <a:t>.</a:t>
            </a:r>
          </a:p>
          <a:p>
            <a:pPr algn="ctr"/>
            <a:endParaRPr lang="de-DE" sz="1200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39B1939-884A-4549-9C9C-4491176CD083}"/>
              </a:ext>
            </a:extLst>
          </p:cNvPr>
          <p:cNvSpPr txBox="1"/>
          <p:nvPr/>
        </p:nvSpPr>
        <p:spPr>
          <a:xfrm>
            <a:off x="6453853" y="4507476"/>
            <a:ext cx="391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3315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https://www.uni-potsdam.de/de/humfak/</a:t>
            </a:r>
            <a:r>
              <a:rPr lang="de-DE" sz="1600" b="1" dirty="0">
                <a:solidFill>
                  <a:srgbClr val="03315F"/>
                </a:solidFill>
              </a:rPr>
              <a:t> </a:t>
            </a:r>
          </a:p>
          <a:p>
            <a:pPr algn="ctr"/>
            <a:r>
              <a:rPr lang="de-DE" sz="1600" b="1" dirty="0">
                <a:sym typeface="Wingdings" panose="05000000000000000000" pitchFamily="2" charset="2"/>
              </a:rPr>
              <a:t> Studierende  Studieneingangsphase</a:t>
            </a:r>
            <a:endParaRPr lang="de-DE" sz="16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00ACEE-5EBC-4E0E-93E6-DC31DF7EA41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91" y="2786462"/>
            <a:ext cx="1793288" cy="17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3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F87F83-0F64-BFC3-348D-F4000781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6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AD4CB9-6619-69D4-BD5A-90C51B29C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16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4D050-DD9B-4279-9B3D-7D391D5FA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2676" y="2655800"/>
            <a:ext cx="7000400" cy="1546400"/>
          </a:xfrm>
        </p:spPr>
        <p:txBody>
          <a:bodyPr/>
          <a:lstStyle/>
          <a:p>
            <a:r>
              <a:rPr lang="de-DE" dirty="0"/>
              <a:t>Fachschaftsrat Inklusion</a:t>
            </a:r>
          </a:p>
        </p:txBody>
      </p:sp>
    </p:spTree>
    <p:extLst>
      <p:ext uri="{BB962C8B-B14F-4D97-AF65-F5344CB8AC3E}">
        <p14:creationId xmlns:p14="http://schemas.microsoft.com/office/powerpoint/2010/main" val="303145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AB1209-AD78-435F-987D-881BE8F45D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/>
              <a:pPr defTabSz="1219170">
                <a:buClr>
                  <a:srgbClr val="000000"/>
                </a:buClr>
              </a:pPr>
              <a:t>39</a:t>
            </a:fld>
            <a:endParaRPr lang="de-DE" kern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E1A640-4D6E-4A89-9A54-3506129E6779}"/>
              </a:ext>
            </a:extLst>
          </p:cNvPr>
          <p:cNvSpPr/>
          <p:nvPr/>
        </p:nvSpPr>
        <p:spPr>
          <a:xfrm>
            <a:off x="8833223" y="2595273"/>
            <a:ext cx="1637555" cy="16674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434343"/>
                </a:solidFill>
                <a:latin typeface="Arial"/>
                <a:sym typeface="Arial"/>
              </a:rPr>
              <a:t>Kontaktdaten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690EB18-8A5D-4946-82B7-1D8AD554F0BF}"/>
              </a:ext>
            </a:extLst>
          </p:cNvPr>
          <p:cNvSpPr/>
          <p:nvPr/>
        </p:nvSpPr>
        <p:spPr>
          <a:xfrm>
            <a:off x="1652496" y="2595275"/>
            <a:ext cx="1637555" cy="16674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434343"/>
                </a:solidFill>
                <a:latin typeface="Arial"/>
                <a:sym typeface="Arial"/>
              </a:rPr>
              <a:t>Wer sind wir?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0987E6D-8294-4ADD-8145-FB3AF0A9FD7B}"/>
              </a:ext>
            </a:extLst>
          </p:cNvPr>
          <p:cNvSpPr/>
          <p:nvPr/>
        </p:nvSpPr>
        <p:spPr>
          <a:xfrm>
            <a:off x="6439647" y="2595274"/>
            <a:ext cx="1637555" cy="16674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434343"/>
                </a:solidFill>
                <a:latin typeface="Arial"/>
                <a:sym typeface="Arial"/>
              </a:rPr>
              <a:t>Was steht an?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1B711D9-28D8-4ED7-A468-06BF145417AC}"/>
              </a:ext>
            </a:extLst>
          </p:cNvPr>
          <p:cNvSpPr/>
          <p:nvPr/>
        </p:nvSpPr>
        <p:spPr>
          <a:xfrm>
            <a:off x="4046071" y="2595274"/>
            <a:ext cx="1637555" cy="16674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434343"/>
                </a:solidFill>
                <a:latin typeface="Arial"/>
                <a:sym typeface="Arial"/>
              </a:rPr>
              <a:t>Was machen wir?</a:t>
            </a:r>
          </a:p>
        </p:txBody>
      </p:sp>
    </p:spTree>
    <p:extLst>
      <p:ext uri="{BB962C8B-B14F-4D97-AF65-F5344CB8AC3E}">
        <p14:creationId xmlns:p14="http://schemas.microsoft.com/office/powerpoint/2010/main" val="388608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2650" y="1463324"/>
            <a:ext cx="7886700" cy="245080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b="1" dirty="0">
                <a:latin typeface="+mn-lt"/>
              </a:rPr>
              <a:t>Ze</a:t>
            </a:r>
            <a:r>
              <a:rPr lang="de-DE" sz="2400" dirty="0">
                <a:latin typeface="+mn-lt"/>
              </a:rPr>
              <a:t>ntrum für </a:t>
            </a:r>
            <a:r>
              <a:rPr lang="de-DE" sz="2400" b="1" dirty="0">
                <a:latin typeface="+mn-lt"/>
              </a:rPr>
              <a:t>L</a:t>
            </a:r>
            <a:r>
              <a:rPr lang="de-DE" sz="2400" dirty="0">
                <a:latin typeface="+mn-lt"/>
              </a:rPr>
              <a:t>ehrerbildung und </a:t>
            </a:r>
            <a:r>
              <a:rPr lang="de-DE" sz="2400" b="1" dirty="0">
                <a:latin typeface="+mn-lt"/>
              </a:rPr>
              <a:t>B</a:t>
            </a:r>
            <a:r>
              <a:rPr lang="de-DE" sz="2400" dirty="0">
                <a:latin typeface="+mn-lt"/>
              </a:rPr>
              <a:t>ildungsforschung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+mn-lt"/>
              </a:rPr>
              <a:t>„gemeinsame (…) Organisationseinheit der lehrerbildenden Fakultäten mit Entscheidungs-, Steuerungs- und Ressourcenkompetenz“ </a:t>
            </a:r>
            <a:r>
              <a:rPr lang="de-DE" sz="1400" dirty="0">
                <a:latin typeface="+mn-lt"/>
              </a:rPr>
              <a:t>(§1 </a:t>
            </a:r>
            <a:r>
              <a:rPr lang="de-DE" sz="1400" dirty="0" err="1">
                <a:latin typeface="+mn-lt"/>
              </a:rPr>
              <a:t>ZeLB</a:t>
            </a:r>
            <a:r>
              <a:rPr lang="de-DE" sz="1400" dirty="0">
                <a:latin typeface="+mn-lt"/>
              </a:rPr>
              <a:t>-Satzung vom 16.7.2014)</a:t>
            </a:r>
            <a:r>
              <a:rPr lang="de-DE" sz="2400" dirty="0">
                <a:latin typeface="+mn-lt"/>
              </a:rPr>
              <a:t>, übergreifende, für alle LA-Studiengänge zuständige Einrichtung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6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6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6D5A62-0C11-6721-4ACA-C16409AD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8DE824-7F15-CC8A-32FD-56F2DF6647F5}"/>
              </a:ext>
            </a:extLst>
          </p:cNvPr>
          <p:cNvSpPr txBox="1"/>
          <p:nvPr/>
        </p:nvSpPr>
        <p:spPr>
          <a:xfrm>
            <a:off x="6384033" y="836713"/>
            <a:ext cx="98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>
                <a:solidFill>
                  <a:prstClr val="black"/>
                </a:solidFill>
                <a:latin typeface="Calibri"/>
              </a:rPr>
              <a:t>ZeLB</a:t>
            </a:r>
            <a:endParaRPr lang="de-DE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Grafik 7" descr="Ein Bild, das Menschliches Gesicht, Person, Kleidung, Kinn enthält.&#10;&#10;Automatisch generierte Beschreibung">
            <a:extLst>
              <a:ext uri="{FF2B5EF4-FFF2-40B4-BE49-F238E27FC236}">
                <a16:creationId xmlns:a16="http://schemas.microsoft.com/office/drawing/2014/main" id="{29302827-A9E9-014D-A291-F425398B0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37" y="4264233"/>
            <a:ext cx="1643703" cy="8524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7DF477-7EA9-90E3-BB30-23AC351188CA}"/>
              </a:ext>
            </a:extLst>
          </p:cNvPr>
          <p:cNvSpPr txBox="1"/>
          <p:nvPr/>
        </p:nvSpPr>
        <p:spPr>
          <a:xfrm>
            <a:off x="2408586" y="3894901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prstClr val="black"/>
                </a:solidFill>
                <a:latin typeface="Calibri"/>
              </a:rPr>
              <a:t>ZeLB</a:t>
            </a:r>
            <a:r>
              <a:rPr lang="de-DE" b="1" dirty="0">
                <a:solidFill>
                  <a:prstClr val="black"/>
                </a:solidFill>
                <a:latin typeface="Calibri"/>
              </a:rPr>
              <a:t>-Direktor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70841C-C3AB-F032-67BE-A8DC2601BCE3}"/>
              </a:ext>
            </a:extLst>
          </p:cNvPr>
          <p:cNvSpPr txBox="1"/>
          <p:nvPr/>
        </p:nvSpPr>
        <p:spPr>
          <a:xfrm>
            <a:off x="2405052" y="521001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Professor Dr. Andreas Borowski</a:t>
            </a:r>
          </a:p>
        </p:txBody>
      </p:sp>
      <p:pic>
        <p:nvPicPr>
          <p:cNvPr id="13" name="Grafik 12" descr="Ein Bild, das Menschliches Gesicht, Person, Kleidung, Kinn enthält.&#10;&#10;Automatisch generierte Beschreibung">
            <a:extLst>
              <a:ext uri="{FF2B5EF4-FFF2-40B4-BE49-F238E27FC236}">
                <a16:creationId xmlns:a16="http://schemas.microsoft.com/office/drawing/2014/main" id="{77E377C7-6D9B-DEDE-82B5-055E115DB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47" y="4264233"/>
            <a:ext cx="1643703" cy="8524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05D03DC-1F6D-A341-34C1-7DC9412096FB}"/>
              </a:ext>
            </a:extLst>
          </p:cNvPr>
          <p:cNvSpPr txBox="1"/>
          <p:nvPr/>
        </p:nvSpPr>
        <p:spPr>
          <a:xfrm>
            <a:off x="6038988" y="5210011"/>
            <a:ext cx="232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Dr. Mirko Wendland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9A8B91-E48D-46EC-CE22-5784A6D46C03}"/>
              </a:ext>
            </a:extLst>
          </p:cNvPr>
          <p:cNvSpPr txBox="1"/>
          <p:nvPr/>
        </p:nvSpPr>
        <p:spPr>
          <a:xfrm>
            <a:off x="6046266" y="3894901"/>
            <a:ext cx="401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prstClr val="black"/>
                </a:solidFill>
                <a:latin typeface="Calibri"/>
              </a:rPr>
              <a:t>Geschäftsführer </a:t>
            </a:r>
            <a:r>
              <a:rPr lang="de-DE" b="1" dirty="0" err="1">
                <a:solidFill>
                  <a:prstClr val="black"/>
                </a:solidFill>
                <a:latin typeface="Calibri"/>
              </a:rPr>
              <a:t>ZeLB</a:t>
            </a:r>
            <a:r>
              <a:rPr lang="de-DE" b="1" dirty="0">
                <a:solidFill>
                  <a:prstClr val="black"/>
                </a:solidFill>
                <a:latin typeface="Calibri"/>
              </a:rPr>
              <a:t>-Geschäftsstelle</a:t>
            </a:r>
          </a:p>
        </p:txBody>
      </p:sp>
    </p:spTree>
    <p:extLst>
      <p:ext uri="{BB962C8B-B14F-4D97-AF65-F5344CB8AC3E}">
        <p14:creationId xmlns:p14="http://schemas.microsoft.com/office/powerpoint/2010/main" val="4281188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49149E-5451-4B34-8BB8-D41EA323F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52819"/>
            <a:ext cx="10972800" cy="692800"/>
          </a:xfrm>
        </p:spPr>
        <p:txBody>
          <a:bodyPr/>
          <a:lstStyle/>
          <a:p>
            <a:r>
              <a:rPr lang="de-DE" sz="2400" dirty="0">
                <a:solidFill>
                  <a:schemeClr val="tx1"/>
                </a:solidFill>
              </a:rPr>
              <a:t>Eure </a:t>
            </a:r>
            <a:r>
              <a:rPr lang="de-DE" sz="2400" dirty="0" err="1">
                <a:solidFill>
                  <a:schemeClr val="tx1"/>
                </a:solidFill>
              </a:rPr>
              <a:t>Ansprechpartner:innen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C6616A-5E89-4085-BAC7-55BAA3369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40</a:t>
            </a:fld>
            <a:endParaRPr lang="de-DE" kern="0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140C51-1DC1-478D-B8DA-47A1BB1A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61343" y="1881295"/>
            <a:ext cx="2323621" cy="309282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54F47D4-2FD8-4984-9901-5CBA50FE4924}"/>
              </a:ext>
            </a:extLst>
          </p:cNvPr>
          <p:cNvSpPr txBox="1"/>
          <p:nvPr/>
        </p:nvSpPr>
        <p:spPr>
          <a:xfrm>
            <a:off x="3779305" y="5126170"/>
            <a:ext cx="18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Sascha </a:t>
            </a:r>
            <a:r>
              <a:rPr lang="de-DE" sz="1400" kern="0" dirty="0" err="1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Artes</a:t>
            </a: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, 2.MA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Inklusionspädagogik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DBC9E04-E442-4FF2-91EA-19A587618A4E}"/>
              </a:ext>
            </a:extLst>
          </p:cNvPr>
          <p:cNvSpPr txBox="1"/>
          <p:nvPr/>
        </p:nvSpPr>
        <p:spPr>
          <a:xfrm>
            <a:off x="892506" y="5126169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Marvin Huismann, 5. BA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</a:t>
            </a:r>
            <a:r>
              <a:rPr lang="de-DE" sz="1400" kern="0" dirty="0" err="1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Inklusionspädagogik</a:t>
            </a:r>
            <a:endParaRPr lang="de-DE" sz="1400" kern="0" dirty="0">
              <a:solidFill>
                <a:srgbClr val="DF77D2">
                  <a:lumMod val="75000"/>
                </a:srgbClr>
              </a:solidFill>
              <a:latin typeface="Lato"/>
              <a:ea typeface="Lato"/>
              <a:cs typeface="Lato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37AFD4-B0B4-4403-AD0D-BFE47341B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4" b="964"/>
          <a:stretch/>
        </p:blipFill>
        <p:spPr>
          <a:xfrm>
            <a:off x="807640" y="1881294"/>
            <a:ext cx="2335283" cy="30928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6BC3DC-8107-CA75-9FFE-20458A4E0E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11" b="14011"/>
          <a:stretch/>
        </p:blipFill>
        <p:spPr>
          <a:xfrm>
            <a:off x="6507312" y="1881294"/>
            <a:ext cx="2335283" cy="309282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399A28C-0F03-4C99-D196-742BA1AC5339}"/>
              </a:ext>
            </a:extLst>
          </p:cNvPr>
          <p:cNvSpPr txBox="1"/>
          <p:nvPr/>
        </p:nvSpPr>
        <p:spPr>
          <a:xfrm>
            <a:off x="6731105" y="5126170"/>
            <a:ext cx="18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Marc Wolf, 5.MA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Inklusionspädagogik</a:t>
            </a:r>
          </a:p>
        </p:txBody>
      </p:sp>
    </p:spTree>
    <p:extLst>
      <p:ext uri="{BB962C8B-B14F-4D97-AF65-F5344CB8AC3E}">
        <p14:creationId xmlns:p14="http://schemas.microsoft.com/office/powerpoint/2010/main" val="387460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334198-0095-40AD-B563-779B53883C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41</a:t>
            </a:fld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041DDC5A-589D-40C8-9C94-EB649651EAB2}"/>
              </a:ext>
            </a:extLst>
          </p:cNvPr>
          <p:cNvSpPr txBox="1">
            <a:spLocks/>
          </p:cNvSpPr>
          <p:nvPr/>
        </p:nvSpPr>
        <p:spPr>
          <a:xfrm>
            <a:off x="439271" y="496253"/>
            <a:ext cx="10972800" cy="524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de-DE" sz="2400" kern="0" dirty="0">
                <a:solidFill>
                  <a:srgbClr val="434343"/>
                </a:solidFill>
              </a:rPr>
              <a:t>Eure </a:t>
            </a:r>
            <a:r>
              <a:rPr lang="de-DE" sz="2400" kern="0" dirty="0" err="1">
                <a:solidFill>
                  <a:srgbClr val="434343"/>
                </a:solidFill>
              </a:rPr>
              <a:t>Ansprechpartner:innen</a:t>
            </a:r>
            <a:endParaRPr lang="de-DE" sz="2400" kern="0" dirty="0">
              <a:solidFill>
                <a:srgbClr val="434343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2A49ED-3A14-DE23-B67B-521F5E5569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69" t="3504" r="12646" b="7070"/>
          <a:stretch/>
        </p:blipFill>
        <p:spPr>
          <a:xfrm>
            <a:off x="450371" y="2316123"/>
            <a:ext cx="1977629" cy="23484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3E8603-348F-9BFD-99F5-EF8B2AF8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8" r="13750" b="7865"/>
          <a:stretch/>
        </p:blipFill>
        <p:spPr>
          <a:xfrm>
            <a:off x="2785119" y="2283634"/>
            <a:ext cx="1887696" cy="246101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80B65A3-A8D3-A80E-5AA1-23EAA0B1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44638" b="2604"/>
          <a:stretch/>
        </p:blipFill>
        <p:spPr>
          <a:xfrm>
            <a:off x="7605673" y="2301062"/>
            <a:ext cx="1801209" cy="2426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BFF302E-0D46-790A-1B09-38B3F12977DF}"/>
              </a:ext>
            </a:extLst>
          </p:cNvPr>
          <p:cNvSpPr txBox="1"/>
          <p:nvPr/>
        </p:nvSpPr>
        <p:spPr>
          <a:xfrm>
            <a:off x="501675" y="4735934"/>
            <a:ext cx="18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Miri </a:t>
            </a:r>
            <a:r>
              <a:rPr lang="de-DE" sz="1400" kern="0" dirty="0" err="1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Kabisch</a:t>
            </a: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, 5. BA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Förderpädagogik</a:t>
            </a: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highlight>
                  <a:srgbClr val="008080"/>
                </a:highlight>
                <a:latin typeface="Lato"/>
                <a:ea typeface="Lato"/>
                <a:cs typeface="Lato"/>
                <a:sym typeface="Arial"/>
              </a:rPr>
              <a:t>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7C44DAB-6ABA-7239-EFE2-F2A7E3FFDD4A}"/>
              </a:ext>
            </a:extLst>
          </p:cNvPr>
          <p:cNvSpPr txBox="1"/>
          <p:nvPr/>
        </p:nvSpPr>
        <p:spPr>
          <a:xfrm>
            <a:off x="2785119" y="4755965"/>
            <a:ext cx="18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Jonas Ahrens, 3. BA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Förderpädagogik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DDC91FD-C201-7665-2D4B-0B9510002191}"/>
              </a:ext>
            </a:extLst>
          </p:cNvPr>
          <p:cNvSpPr txBox="1"/>
          <p:nvPr/>
        </p:nvSpPr>
        <p:spPr>
          <a:xfrm>
            <a:off x="5094101" y="4755965"/>
            <a:ext cx="2006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Hege </a:t>
            </a:r>
            <a:r>
              <a:rPr lang="de-DE" sz="1400" kern="0" dirty="0" err="1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Ryguschik</a:t>
            </a: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, 5.BA    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 Förderpädagogik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B396BD5-D975-9224-2B0C-DBFB230DBB1B}"/>
              </a:ext>
            </a:extLst>
          </p:cNvPr>
          <p:cNvSpPr txBox="1"/>
          <p:nvPr/>
        </p:nvSpPr>
        <p:spPr>
          <a:xfrm>
            <a:off x="7522000" y="4755965"/>
            <a:ext cx="18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Timo </a:t>
            </a:r>
            <a:r>
              <a:rPr lang="de-DE" sz="1400" kern="0" dirty="0" err="1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Dreblow</a:t>
            </a: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, 6.BA</a:t>
            </a:r>
          </a:p>
          <a:p>
            <a:pPr defTabSz="1219170">
              <a:buClr>
                <a:srgbClr val="000000"/>
              </a:buClr>
            </a:pPr>
            <a:r>
              <a:rPr lang="de-DE" sz="1400" kern="0" dirty="0">
                <a:solidFill>
                  <a:srgbClr val="DF77D2">
                    <a:lumMod val="75000"/>
                  </a:srgbClr>
                </a:solidFill>
                <a:latin typeface="Lato"/>
                <a:ea typeface="Lato"/>
                <a:cs typeface="Lato"/>
                <a:sym typeface="Arial"/>
              </a:rPr>
              <a:t>    Förderpädagogik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D515DC-7B9A-4350-06F9-8799FCF28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934" y="2328596"/>
            <a:ext cx="2132132" cy="23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51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6C8A2-0DD9-41FA-8BB2-794D15AE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49" y="0"/>
            <a:ext cx="7348400" cy="1143200"/>
          </a:xfrm>
        </p:spPr>
        <p:txBody>
          <a:bodyPr/>
          <a:lstStyle/>
          <a:p>
            <a:r>
              <a:rPr lang="de-DE" sz="3733" dirty="0"/>
              <a:t>Was macht der FSR?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02699-1869-4DE3-A158-0CC60451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033" y="1246497"/>
            <a:ext cx="8509164" cy="5321204"/>
          </a:xfrm>
        </p:spPr>
        <p:txBody>
          <a:bodyPr/>
          <a:lstStyle/>
          <a:p>
            <a:r>
              <a:rPr lang="de-DE" sz="2400" b="1" dirty="0">
                <a:solidFill>
                  <a:schemeClr val="tx1"/>
                </a:solidFill>
              </a:rPr>
              <a:t>Studierendenvertretung </a:t>
            </a:r>
            <a:r>
              <a:rPr lang="de-DE" sz="2400" dirty="0">
                <a:solidFill>
                  <a:schemeClr val="tx1"/>
                </a:solidFill>
              </a:rPr>
              <a:t>aus ehrenamtlich arbeitenden Studierenden</a:t>
            </a:r>
          </a:p>
          <a:p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>
                <a:solidFill>
                  <a:schemeClr val="tx1"/>
                </a:solidFill>
              </a:rPr>
              <a:t>Erster Ansprechpartner bei Fragen, Problemen, Hinweisen usw.</a:t>
            </a:r>
          </a:p>
          <a:p>
            <a:pPr lvl="1"/>
            <a:r>
              <a:rPr lang="de-DE" sz="2400" dirty="0">
                <a:solidFill>
                  <a:schemeClr val="tx1"/>
                </a:solidFill>
              </a:rPr>
              <a:t>bei </a:t>
            </a:r>
            <a:r>
              <a:rPr lang="de-DE" sz="2400" b="1" dirty="0">
                <a:solidFill>
                  <a:schemeClr val="tx1"/>
                </a:solidFill>
              </a:rPr>
              <a:t>universitären, sozialen und kulturellen Fragen</a:t>
            </a:r>
          </a:p>
          <a:p>
            <a:pPr marL="812780" lvl="1" indent="0">
              <a:buNone/>
            </a:pPr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Vertretung</a:t>
            </a:r>
            <a:r>
              <a:rPr lang="de-DE" sz="2400" dirty="0">
                <a:solidFill>
                  <a:schemeClr val="tx1"/>
                </a:solidFill>
              </a:rPr>
              <a:t> von den Interessen der Studierenden gegenüber der Dozierenden etc.</a:t>
            </a:r>
          </a:p>
          <a:p>
            <a:pPr marL="203195" indent="0">
              <a:buNone/>
            </a:pPr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>
                <a:solidFill>
                  <a:schemeClr val="tx1"/>
                </a:solidFill>
              </a:rPr>
              <a:t>Organisation von </a:t>
            </a:r>
            <a:r>
              <a:rPr lang="de-DE" sz="2400" b="1" dirty="0">
                <a:solidFill>
                  <a:schemeClr val="tx1"/>
                </a:solidFill>
              </a:rPr>
              <a:t>Veranstaltungen </a:t>
            </a:r>
            <a:r>
              <a:rPr lang="de-DE" sz="2400" dirty="0">
                <a:solidFill>
                  <a:schemeClr val="tx1"/>
                </a:solidFill>
              </a:rPr>
              <a:t>(Ersti-Tage, Workshops, Halloweenparty etc.)</a:t>
            </a:r>
            <a:endParaRPr lang="de-DE" sz="2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2EA54-82CC-4D4B-8A8F-53922D7A81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42</a:t>
            </a:fld>
            <a:endParaRPr lang="de-DE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92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5956D-80AD-4702-9A91-E7599349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00" y="383786"/>
            <a:ext cx="7348400" cy="708036"/>
          </a:xfrm>
        </p:spPr>
        <p:txBody>
          <a:bodyPr/>
          <a:lstStyle/>
          <a:p>
            <a:r>
              <a:rPr lang="de-DE" sz="3733" dirty="0"/>
              <a:t>Kommissionen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7DB5D1-6F36-4F70-A987-B8F7CA8AF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091822"/>
            <a:ext cx="8179559" cy="5374479"/>
          </a:xfrm>
        </p:spPr>
        <p:txBody>
          <a:bodyPr/>
          <a:lstStyle/>
          <a:p>
            <a:r>
              <a:rPr lang="de-DE" sz="2400" b="1" dirty="0">
                <a:solidFill>
                  <a:schemeClr val="tx1"/>
                </a:solidFill>
              </a:rPr>
              <a:t>Prüfungsausschuss </a:t>
            </a:r>
            <a:endParaRPr lang="de-DE" sz="2667" b="1" dirty="0">
              <a:solidFill>
                <a:schemeClr val="tx1"/>
              </a:solidFill>
            </a:endParaRPr>
          </a:p>
          <a:p>
            <a:pPr lvl="1"/>
            <a:r>
              <a:rPr lang="de-DE" sz="1867" dirty="0">
                <a:solidFill>
                  <a:schemeClr val="tx1"/>
                </a:solidFill>
              </a:rPr>
              <a:t>Aufgaben: Nachteilsausgleiche bewilligen, Plagiate überprüfen, jegliche Angelegenheiten bzgl. Prüfungen</a:t>
            </a:r>
          </a:p>
          <a:p>
            <a:pPr marL="778914" lvl="1" indent="0">
              <a:buNone/>
            </a:pPr>
            <a:endParaRPr lang="de-DE" sz="1867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Studienkommission Inklusionspädagogik/ Primarstufe </a:t>
            </a:r>
          </a:p>
          <a:p>
            <a:pPr lvl="1"/>
            <a:r>
              <a:rPr lang="de-DE" sz="1867" dirty="0">
                <a:solidFill>
                  <a:schemeClr val="tx1"/>
                </a:solidFill>
              </a:rPr>
              <a:t>Aufgaben: beschließt und gestaltet Studienordnung</a:t>
            </a:r>
          </a:p>
          <a:p>
            <a:pPr marL="778914" lvl="1" indent="0">
              <a:buNone/>
            </a:pPr>
            <a:endParaRPr lang="de-DE" sz="1867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Studienkommission Förderpädagogik</a:t>
            </a:r>
          </a:p>
          <a:p>
            <a:pPr lvl="1"/>
            <a:r>
              <a:rPr lang="de-DE" sz="1867" dirty="0">
                <a:solidFill>
                  <a:schemeClr val="tx1"/>
                </a:solidFill>
              </a:rPr>
              <a:t> Aufgaben: beschließt und gestaltet Studienordnung</a:t>
            </a:r>
          </a:p>
          <a:p>
            <a:pPr marL="778914" lvl="1" indent="0">
              <a:buNone/>
            </a:pPr>
            <a:endParaRPr lang="de-DE" sz="1867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Fakultätsrat</a:t>
            </a:r>
          </a:p>
          <a:p>
            <a:pPr lvl="1"/>
            <a:r>
              <a:rPr lang="de-DE" sz="1867" dirty="0">
                <a:solidFill>
                  <a:schemeClr val="tx1"/>
                </a:solidFill>
              </a:rPr>
              <a:t>Aufgaben: Studienübergreifende Angelegenheiten</a:t>
            </a:r>
          </a:p>
          <a:p>
            <a:endParaRPr lang="de-DE" sz="2400" b="1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Nutzerbeirat der Bibliothek</a:t>
            </a:r>
          </a:p>
          <a:p>
            <a:pPr lvl="1"/>
            <a:r>
              <a:rPr lang="de-DE" sz="1867" dirty="0">
                <a:solidFill>
                  <a:schemeClr val="tx1"/>
                </a:solidFill>
              </a:rPr>
              <a:t>wird vergütet </a:t>
            </a:r>
            <a:r>
              <a:rPr lang="de-DE" sz="1867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de-DE" sz="1867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8C0006-8DE3-44D0-BF47-51A7D75D01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43</a:t>
            </a:fld>
            <a:endParaRPr lang="de-DE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25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5F51F-370F-2B1D-F655-F732848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89" y="391867"/>
            <a:ext cx="7348400" cy="1143200"/>
          </a:xfrm>
        </p:spPr>
        <p:txBody>
          <a:bodyPr/>
          <a:lstStyle/>
          <a:p>
            <a:r>
              <a:rPr lang="de-DE" sz="3733" dirty="0"/>
              <a:t>Stundenplanbau, Puls &amp; Co.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957D4C-71B4-CB54-FAA2-8E651607A7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44</a:t>
            </a:fld>
            <a:endParaRPr lang="de-DE" kern="0">
              <a:solidFill>
                <a:srgbClr val="FFFFFF"/>
              </a:solidFill>
            </a:endParaRPr>
          </a:p>
        </p:txBody>
      </p:sp>
      <p:sp>
        <p:nvSpPr>
          <p:cNvPr id="6" name="Explosion: 14 Zacken 5">
            <a:extLst>
              <a:ext uri="{FF2B5EF4-FFF2-40B4-BE49-F238E27FC236}">
                <a16:creationId xmlns:a16="http://schemas.microsoft.com/office/drawing/2014/main" id="{2EEC65F5-15C2-C2B6-1E5B-C23FC29B4F4D}"/>
              </a:ext>
            </a:extLst>
          </p:cNvPr>
          <p:cNvSpPr/>
          <p:nvPr/>
        </p:nvSpPr>
        <p:spPr>
          <a:xfrm>
            <a:off x="5551313" y="3442534"/>
            <a:ext cx="3569016" cy="3220956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FFFFFF"/>
                </a:solidFill>
                <a:latin typeface="Arial"/>
                <a:sym typeface="Arial"/>
              </a:rPr>
              <a:t>Denkt an Laptop / Tablet &amp; TAN-Liste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0F98E36-319E-6015-7135-4E358D12A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689" y="1535067"/>
            <a:ext cx="7823200" cy="3473600"/>
          </a:xfrm>
        </p:spPr>
        <p:txBody>
          <a:bodyPr/>
          <a:lstStyle/>
          <a:p>
            <a:r>
              <a:rPr lang="de-DE" dirty="0"/>
              <a:t>DI , 01.10. um 14 Uhr, </a:t>
            </a:r>
            <a:r>
              <a:rPr lang="de-DE" dirty="0" err="1"/>
              <a:t>Golm</a:t>
            </a:r>
            <a:r>
              <a:rPr lang="de-DE" dirty="0"/>
              <a:t>, Haus 31 – Raum 0.18</a:t>
            </a:r>
          </a:p>
          <a:p>
            <a:r>
              <a:rPr lang="de-DE" dirty="0"/>
              <a:t>MO, 07.10. um 14 Uhr, </a:t>
            </a:r>
            <a:r>
              <a:rPr lang="de-DE" dirty="0" err="1"/>
              <a:t>Golm</a:t>
            </a:r>
            <a:r>
              <a:rPr lang="de-DE" dirty="0"/>
              <a:t>, Haus 31 – Raum 0.18</a:t>
            </a:r>
          </a:p>
          <a:p>
            <a:r>
              <a:rPr lang="de-DE" dirty="0"/>
              <a:t>MI, 09.10. um 17 Uhr (online)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07C413-F1A7-4ECA-B943-36F33EF5B0F1}"/>
              </a:ext>
            </a:extLst>
          </p:cNvPr>
          <p:cNvSpPr txBox="1"/>
          <p:nvPr/>
        </p:nvSpPr>
        <p:spPr>
          <a:xfrm>
            <a:off x="998138" y="3442533"/>
            <a:ext cx="4157133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2400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Zugangsdaten Zoom:</a:t>
            </a:r>
          </a:p>
          <a:p>
            <a:pPr defTabSz="1219170">
              <a:buClr>
                <a:srgbClr val="000000"/>
              </a:buClr>
            </a:pPr>
            <a:r>
              <a:rPr lang="de-DE" sz="2400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Meeting-ID: 67862914614</a:t>
            </a:r>
          </a:p>
          <a:p>
            <a:pPr defTabSz="1219170">
              <a:buClr>
                <a:srgbClr val="000000"/>
              </a:buClr>
            </a:pPr>
            <a:r>
              <a:rPr lang="de-DE" sz="2400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Kenncode: 14040085</a:t>
            </a:r>
          </a:p>
        </p:txBody>
      </p:sp>
    </p:spTree>
    <p:extLst>
      <p:ext uri="{BB962C8B-B14F-4D97-AF65-F5344CB8AC3E}">
        <p14:creationId xmlns:p14="http://schemas.microsoft.com/office/powerpoint/2010/main" val="52231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47FF80F-5038-461B-832F-3D68EB04C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61861"/>
            <a:ext cx="10972800" cy="692800"/>
          </a:xfrm>
        </p:spPr>
        <p:txBody>
          <a:bodyPr/>
          <a:lstStyle/>
          <a:p>
            <a:r>
              <a:rPr lang="de-DE" sz="3733" dirty="0">
                <a:solidFill>
                  <a:schemeClr val="dk1"/>
                </a:solidFill>
              </a:rPr>
              <a:t>Weitere Veranstaltungen für euch</a:t>
            </a:r>
          </a:p>
          <a:p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449BA6-950A-4930-BB1F-41A300E117B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</p:spPr>
        <p:txBody>
          <a:bodyPr wrap="square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  <a:buClr>
                <a:srgbClr val="000000"/>
              </a:buClr>
            </a:pPr>
            <a:fld id="{00000000-1234-1234-1234-123412341234}" type="slidenum">
              <a:rPr lang="de-DE" sz="1200" kern="0">
                <a:solidFill>
                  <a:srgbClr val="FFFFFF"/>
                </a:solidFill>
              </a:rPr>
              <a:pPr defTabSz="1219170">
                <a:lnSpc>
                  <a:spcPct val="90000"/>
                </a:lnSpc>
                <a:spcAft>
                  <a:spcPts val="800"/>
                </a:spcAft>
                <a:buClr>
                  <a:srgbClr val="000000"/>
                </a:buClr>
              </a:pPr>
              <a:t>45</a:t>
            </a:fld>
            <a:endParaRPr lang="de-DE" sz="1200" kern="0">
              <a:solidFill>
                <a:srgbClr val="FFFFFF"/>
              </a:solidFill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1664A8B-7CC8-45C7-97BD-7443DFA019F5}"/>
              </a:ext>
            </a:extLst>
          </p:cNvPr>
          <p:cNvSpPr txBox="1">
            <a:spLocks/>
          </p:cNvSpPr>
          <p:nvPr/>
        </p:nvSpPr>
        <p:spPr>
          <a:xfrm>
            <a:off x="457201" y="1254662"/>
            <a:ext cx="9302273" cy="512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×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609585" indent="-457189" defTabSz="1219170">
              <a:spcBef>
                <a:spcPts val="800"/>
              </a:spcBef>
              <a:buClr>
                <a:srgbClr val="E7EAEC"/>
              </a:buClr>
            </a:pPr>
            <a:r>
              <a:rPr lang="de-DE" sz="2400" b="1" kern="0" dirty="0">
                <a:solidFill>
                  <a:srgbClr val="434343"/>
                </a:solidFill>
              </a:rPr>
              <a:t>Offene Sprechstunde</a:t>
            </a:r>
          </a:p>
          <a:p>
            <a:pPr marL="1219170" lvl="1" indent="-457189" defTabSz="1219170">
              <a:buClr>
                <a:srgbClr val="E7EAEC"/>
              </a:buClr>
            </a:pPr>
            <a:r>
              <a:rPr lang="de-DE" sz="2400" kern="0" dirty="0">
                <a:solidFill>
                  <a:srgbClr val="434343"/>
                </a:solidFill>
              </a:rPr>
              <a:t>Do, 17.10. um 14 Uhr</a:t>
            </a:r>
          </a:p>
          <a:p>
            <a:pPr marL="1219170" lvl="1" indent="-457189" defTabSz="1219170">
              <a:buClr>
                <a:srgbClr val="E7EAEC"/>
              </a:buClr>
            </a:pPr>
            <a:endParaRPr lang="de-DE" sz="2400" kern="0" dirty="0">
              <a:solidFill>
                <a:srgbClr val="434343"/>
              </a:solidFill>
            </a:endParaRPr>
          </a:p>
          <a:p>
            <a:pPr marL="761981" lvl="1" indent="0" defTabSz="1219170">
              <a:buClr>
                <a:srgbClr val="E7EAEC"/>
              </a:buClr>
              <a:buSzPts val="1200"/>
              <a:buNone/>
            </a:pPr>
            <a:r>
              <a:rPr lang="de-DE" sz="2400" kern="0" dirty="0">
                <a:solidFill>
                  <a:srgbClr val="434343"/>
                </a:solidFill>
                <a:sym typeface="Wingdings" panose="05000000000000000000" pitchFamily="2" charset="2"/>
              </a:rPr>
              <a:t>Meeting-ID: 67862914614</a:t>
            </a:r>
          </a:p>
          <a:p>
            <a:pPr marL="761981" lvl="1" indent="0" defTabSz="1219170">
              <a:buClr>
                <a:srgbClr val="E7EAEC"/>
              </a:buClr>
              <a:buSzPts val="1200"/>
              <a:buNone/>
            </a:pPr>
            <a:r>
              <a:rPr lang="de-DE" sz="2400" kern="0" dirty="0" err="1">
                <a:solidFill>
                  <a:srgbClr val="434343"/>
                </a:solidFill>
              </a:rPr>
              <a:t>Kenncode</a:t>
            </a:r>
            <a:r>
              <a:rPr lang="de-DE" sz="2400" kern="0" dirty="0">
                <a:solidFill>
                  <a:srgbClr val="434343"/>
                </a:solidFill>
              </a:rPr>
              <a:t>: 14040085</a:t>
            </a:r>
          </a:p>
          <a:p>
            <a:pPr marL="761981" lvl="1" indent="0" defTabSz="1219170">
              <a:buClr>
                <a:srgbClr val="E7EAEC"/>
              </a:buClr>
              <a:buNone/>
            </a:pPr>
            <a:endParaRPr lang="de-DE" sz="2400" b="1" kern="0" dirty="0">
              <a:solidFill>
                <a:srgbClr val="434343"/>
              </a:solidFill>
            </a:endParaRPr>
          </a:p>
          <a:p>
            <a:pPr marL="761981" lvl="1" indent="0" defTabSz="1219170">
              <a:buClr>
                <a:srgbClr val="E7EAEC"/>
              </a:buClr>
              <a:buNone/>
            </a:pPr>
            <a:endParaRPr lang="de-DE" sz="2400" b="1" kern="0" dirty="0">
              <a:solidFill>
                <a:srgbClr val="434343"/>
              </a:solidFill>
            </a:endParaRPr>
          </a:p>
          <a:p>
            <a:pPr marL="609585" indent="-457189" defTabSz="1219170">
              <a:spcBef>
                <a:spcPts val="800"/>
              </a:spcBef>
              <a:buClr>
                <a:srgbClr val="E7EAEC"/>
              </a:buClr>
            </a:pPr>
            <a:r>
              <a:rPr lang="de-DE" sz="2400" b="1" kern="0" dirty="0">
                <a:solidFill>
                  <a:srgbClr val="33ADEB">
                    <a:lumMod val="75000"/>
                  </a:srgbClr>
                </a:solidFill>
              </a:rPr>
              <a:t>Kneipentour</a:t>
            </a:r>
          </a:p>
          <a:p>
            <a:pPr marL="1219170" lvl="1" indent="-457189" defTabSz="1219170">
              <a:buClr>
                <a:srgbClr val="E7EAEC"/>
              </a:buClr>
            </a:pPr>
            <a:r>
              <a:rPr lang="de-DE" sz="2400" kern="0" dirty="0">
                <a:solidFill>
                  <a:srgbClr val="434343"/>
                </a:solidFill>
              </a:rPr>
              <a:t>Do, 10.10. um 17:30Uhr (an/auf der Freundschaftsinsel)</a:t>
            </a:r>
          </a:p>
          <a:p>
            <a:pPr marL="1219170" lvl="1" indent="-457189" defTabSz="1219170">
              <a:buClr>
                <a:srgbClr val="E7EAEC"/>
              </a:buClr>
            </a:pPr>
            <a:endParaRPr lang="de-DE" sz="2400" kern="0" dirty="0">
              <a:solidFill>
                <a:srgbClr val="434343"/>
              </a:solidFill>
            </a:endParaRPr>
          </a:p>
          <a:p>
            <a:pPr marL="609585" indent="-457189" defTabSz="1219170">
              <a:spcBef>
                <a:spcPts val="800"/>
              </a:spcBef>
              <a:buClr>
                <a:srgbClr val="E7EAEC"/>
              </a:buClr>
            </a:pPr>
            <a:r>
              <a:rPr lang="de-DE" sz="2400" b="1" kern="0" dirty="0">
                <a:solidFill>
                  <a:srgbClr val="DF77D2">
                    <a:lumMod val="75000"/>
                  </a:srgbClr>
                </a:solidFill>
              </a:rPr>
              <a:t>GET TOGETHER </a:t>
            </a:r>
          </a:p>
          <a:p>
            <a:pPr marL="1219170" lvl="1" indent="-457189" defTabSz="1219170">
              <a:buClr>
                <a:srgbClr val="E7EAEC"/>
              </a:buClr>
            </a:pPr>
            <a:r>
              <a:rPr lang="de-DE" sz="2400" kern="0" dirty="0">
                <a:solidFill>
                  <a:srgbClr val="434343"/>
                </a:solidFill>
              </a:rPr>
              <a:t>Fr, 04.10. um 14:30 Uhr – Neues Palais –Haus 12- </a:t>
            </a:r>
          </a:p>
          <a:p>
            <a:pPr marL="1219170" lvl="1" indent="-457189" defTabSz="1219170">
              <a:buClr>
                <a:srgbClr val="E7EAEC"/>
              </a:buClr>
            </a:pPr>
            <a:r>
              <a:rPr lang="de-DE" sz="2400" kern="0" dirty="0">
                <a:solidFill>
                  <a:srgbClr val="434343"/>
                </a:solidFill>
              </a:rPr>
              <a:t>Raum 1.11</a:t>
            </a:r>
          </a:p>
          <a:p>
            <a:pPr marL="1219170" lvl="1" indent="-457189" defTabSz="1219170">
              <a:buClr>
                <a:srgbClr val="E7EAEC"/>
              </a:buClr>
            </a:pPr>
            <a:endParaRPr lang="de-DE" sz="2400" kern="0" dirty="0">
              <a:solidFill>
                <a:srgbClr val="43434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256F9A-D5D5-D741-35D9-044A3E42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183" y="1789703"/>
            <a:ext cx="3137560" cy="2417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514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3DAC9-DD63-440B-9D84-137404FD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33" y="220845"/>
            <a:ext cx="7348400" cy="1143200"/>
          </a:xfrm>
        </p:spPr>
        <p:txBody>
          <a:bodyPr/>
          <a:lstStyle/>
          <a:p>
            <a:r>
              <a:rPr lang="de-DE" sz="3733" dirty="0"/>
              <a:t>Wenn ihr Fragen habt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C612F0-CF7E-4056-B288-EAE5B5ED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033" y="1364046"/>
            <a:ext cx="7720001" cy="5203655"/>
          </a:xfrm>
        </p:spPr>
        <p:txBody>
          <a:bodyPr/>
          <a:lstStyle/>
          <a:p>
            <a:r>
              <a:rPr lang="de-DE" sz="2400" dirty="0">
                <a:solidFill>
                  <a:schemeClr val="tx1"/>
                </a:solidFill>
              </a:rPr>
              <a:t>Bezüglich:</a:t>
            </a:r>
          </a:p>
          <a:p>
            <a:pPr lvl="1"/>
            <a:r>
              <a:rPr lang="de-DE" sz="2400" dirty="0">
                <a:solidFill>
                  <a:schemeClr val="tx1"/>
                </a:solidFill>
              </a:rPr>
              <a:t>des Studiengangs </a:t>
            </a:r>
          </a:p>
          <a:p>
            <a:pPr lvl="1"/>
            <a:r>
              <a:rPr lang="de-DE" sz="2400" dirty="0">
                <a:solidFill>
                  <a:schemeClr val="tx1"/>
                </a:solidFill>
              </a:rPr>
              <a:t>des Semesterstarts</a:t>
            </a:r>
          </a:p>
          <a:p>
            <a:pPr lvl="1"/>
            <a:r>
              <a:rPr lang="de-DE" sz="2400" dirty="0">
                <a:solidFill>
                  <a:schemeClr val="tx1"/>
                </a:solidFill>
              </a:rPr>
              <a:t>Organisatorischem</a:t>
            </a:r>
          </a:p>
          <a:p>
            <a:pPr lvl="1"/>
            <a:r>
              <a:rPr lang="de-DE" sz="2400" dirty="0">
                <a:solidFill>
                  <a:schemeClr val="tx1"/>
                </a:solidFill>
              </a:rPr>
              <a:t>… </a:t>
            </a:r>
          </a:p>
          <a:p>
            <a:pPr lvl="1"/>
            <a:endParaRPr lang="de-DE" sz="2400" dirty="0">
              <a:solidFill>
                <a:schemeClr val="tx1"/>
              </a:solidFill>
            </a:endParaRPr>
          </a:p>
          <a:p>
            <a:pPr marL="365751" lvl="1" indent="0">
              <a:buNone/>
            </a:pPr>
            <a:r>
              <a:rPr lang="de-DE" sz="2400" dirty="0">
                <a:solidFill>
                  <a:schemeClr val="tx1"/>
                </a:solidFill>
              </a:rPr>
              <a:t>Meldet euch bei uns über unsere </a:t>
            </a:r>
            <a:r>
              <a:rPr lang="de-DE" sz="2400" dirty="0" err="1">
                <a:solidFill>
                  <a:schemeClr val="tx1"/>
                </a:solidFill>
              </a:rPr>
              <a:t>Social</a:t>
            </a:r>
            <a:r>
              <a:rPr lang="de-DE" sz="2400" dirty="0">
                <a:solidFill>
                  <a:schemeClr val="tx1"/>
                </a:solidFill>
              </a:rPr>
              <a:t>-Media Kanäle! </a:t>
            </a:r>
          </a:p>
          <a:p>
            <a:pPr marL="365751" lvl="1" indent="0">
              <a:buNone/>
            </a:pPr>
            <a:r>
              <a:rPr lang="de-DE" sz="2400" dirty="0">
                <a:solidFill>
                  <a:schemeClr val="tx1"/>
                </a:solidFill>
              </a:rPr>
              <a:t>Wir sind für euch da!</a:t>
            </a:r>
          </a:p>
          <a:p>
            <a:endParaRPr lang="de-DE" sz="1867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3863D7-A59D-44DD-8D8D-E510CE23B5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46</a:t>
            </a:fld>
            <a:endParaRPr lang="de-DE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44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3223993-96FE-4887-ACA6-47BB3181F4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de-DE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47</a:t>
            </a:fld>
            <a:endParaRPr lang="de-DE" kern="0">
              <a:solidFill>
                <a:srgbClr val="FFFFFF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D6F11E-3EA5-4BF1-A49B-B4857D234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17" r="17453"/>
          <a:stretch/>
        </p:blipFill>
        <p:spPr>
          <a:xfrm>
            <a:off x="797065" y="1730935"/>
            <a:ext cx="1407459" cy="145153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A58C852-CDA1-4135-BC2B-BFF2AB11C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2" r="16617"/>
          <a:stretch/>
        </p:blipFill>
        <p:spPr>
          <a:xfrm>
            <a:off x="923368" y="4312024"/>
            <a:ext cx="1154853" cy="9233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81B03ED-4A53-4DA1-B550-0D65B5FC7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41" r="23456"/>
          <a:stretch/>
        </p:blipFill>
        <p:spPr>
          <a:xfrm>
            <a:off x="6229586" y="1948633"/>
            <a:ext cx="944023" cy="1075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F1C474B-4E0D-444D-9418-AD581150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44" b="16596"/>
          <a:stretch/>
        </p:blipFill>
        <p:spPr>
          <a:xfrm>
            <a:off x="5943052" y="4202207"/>
            <a:ext cx="1517091" cy="1143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5CDBC87-26BA-437E-B6BA-7E32453287F9}"/>
              </a:ext>
            </a:extLst>
          </p:cNvPr>
          <p:cNvSpPr txBox="1"/>
          <p:nvPr/>
        </p:nvSpPr>
        <p:spPr>
          <a:xfrm>
            <a:off x="2078221" y="2107887"/>
            <a:ext cx="397576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Per Mail:</a:t>
            </a:r>
          </a:p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prima-inklusion@uni-potsdam.de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3246880-47A1-49C6-BAF3-4C5BFF27B14A}"/>
              </a:ext>
            </a:extLst>
          </p:cNvPr>
          <p:cNvSpPr txBox="1"/>
          <p:nvPr/>
        </p:nvSpPr>
        <p:spPr>
          <a:xfrm>
            <a:off x="2078221" y="4424893"/>
            <a:ext cx="35686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Via Instagram:</a:t>
            </a:r>
          </a:p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@fachschaftsrat_inklusion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C826736-07C1-43B8-84D7-79662AA59454}"/>
              </a:ext>
            </a:extLst>
          </p:cNvPr>
          <p:cNvSpPr txBox="1"/>
          <p:nvPr/>
        </p:nvSpPr>
        <p:spPr>
          <a:xfrm>
            <a:off x="7295665" y="2177813"/>
            <a:ext cx="2104871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Auf Facebook:</a:t>
            </a:r>
          </a:p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FSR Inklusion </a:t>
            </a:r>
          </a:p>
          <a:p>
            <a:pPr defTabSz="1219170">
              <a:buClr>
                <a:srgbClr val="000000"/>
              </a:buClr>
            </a:pPr>
            <a:endParaRPr lang="de-DE" sz="18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1D6EEA-0758-4AB3-B797-9BC9DDB13407}"/>
              </a:ext>
            </a:extLst>
          </p:cNvPr>
          <p:cNvSpPr txBox="1"/>
          <p:nvPr/>
        </p:nvSpPr>
        <p:spPr>
          <a:xfrm>
            <a:off x="7295665" y="4312025"/>
            <a:ext cx="4368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Unsere Website:</a:t>
            </a:r>
            <a:r>
              <a:rPr lang="de-DE" sz="21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	 </a:t>
            </a: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6"/>
              </a:rPr>
              <a:t>http://stud.astaup.de/~inklusion/</a:t>
            </a:r>
            <a:endParaRPr lang="de-DE" sz="18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23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2650" y="2132856"/>
            <a:ext cx="7886700" cy="2952328"/>
          </a:xfrm>
        </p:spPr>
        <p:txBody>
          <a:bodyPr>
            <a:normAutofit lnSpcReduction="10000"/>
          </a:bodyPr>
          <a:lstStyle/>
          <a:p>
            <a:r>
              <a:rPr lang="de-DE" sz="2400" dirty="0">
                <a:latin typeface="+mn-lt"/>
              </a:rPr>
              <a:t>Universität Potsdam</a:t>
            </a:r>
          </a:p>
          <a:p>
            <a:r>
              <a:rPr lang="de-DE" sz="2400" dirty="0">
                <a:latin typeface="+mn-lt"/>
              </a:rPr>
              <a:t>Zentrum für Lehrerbildung und Bildungsforschung (</a:t>
            </a:r>
            <a:r>
              <a:rPr lang="de-DE" sz="2400" dirty="0" err="1">
                <a:latin typeface="+mn-lt"/>
              </a:rPr>
              <a:t>ZeLB</a:t>
            </a:r>
            <a:r>
              <a:rPr lang="de-DE" sz="2400" dirty="0">
                <a:latin typeface="+mn-lt"/>
              </a:rPr>
              <a:t>)</a:t>
            </a:r>
          </a:p>
          <a:p>
            <a:r>
              <a:rPr lang="de-DE" sz="2400" dirty="0">
                <a:latin typeface="+mn-lt"/>
              </a:rPr>
              <a:t>Am Mühlenberg 9/Haus 62</a:t>
            </a:r>
          </a:p>
          <a:p>
            <a:r>
              <a:rPr lang="de-DE" sz="2400" dirty="0">
                <a:latin typeface="+mn-lt"/>
              </a:rPr>
              <a:t>D-14476 Potsdam</a:t>
            </a:r>
          </a:p>
          <a:p>
            <a:r>
              <a:rPr lang="de-DE" sz="2400" dirty="0">
                <a:latin typeface="+mn-lt"/>
              </a:rPr>
              <a:t>Telefon: 0331 / 977 – 256001</a:t>
            </a:r>
          </a:p>
          <a:p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  <a:hlinkClick r:id="rId2"/>
              </a:rPr>
              <a:t>https://www.uni-potsdam.de/de/zelb/</a:t>
            </a:r>
            <a:endParaRPr lang="de-DE" sz="2400" dirty="0">
              <a:latin typeface="+mn-lt"/>
            </a:endParaRPr>
          </a:p>
          <a:p>
            <a:endParaRPr lang="de-DE" dirty="0">
              <a:latin typeface="+mn-lt"/>
            </a:endParaRPr>
          </a:p>
          <a:p>
            <a:endParaRPr lang="de-DE" dirty="0">
              <a:latin typeface="+mn-lt"/>
            </a:endParaRPr>
          </a:p>
          <a:p>
            <a:endParaRPr lang="de-DE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6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6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6D5A62-0C11-6721-4ACA-C16409ADE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8DE824-7F15-CC8A-32FD-56F2DF6647F5}"/>
              </a:ext>
            </a:extLst>
          </p:cNvPr>
          <p:cNvSpPr txBox="1"/>
          <p:nvPr/>
        </p:nvSpPr>
        <p:spPr>
          <a:xfrm>
            <a:off x="5735960" y="194353"/>
            <a:ext cx="2755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err="1">
                <a:solidFill>
                  <a:prstClr val="black"/>
                </a:solidFill>
                <a:latin typeface="Calibri"/>
              </a:rPr>
              <a:t>ZeLB</a:t>
            </a:r>
            <a:r>
              <a:rPr lang="de-DE" sz="3200" b="1">
                <a:solidFill>
                  <a:prstClr val="black"/>
                </a:solidFill>
                <a:latin typeface="Calibri"/>
              </a:rPr>
              <a:t>- </a:t>
            </a:r>
            <a:endParaRPr lang="de-DE" sz="3200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de-DE" sz="3200" b="1" dirty="0">
                <a:solidFill>
                  <a:prstClr val="black"/>
                </a:solidFill>
                <a:latin typeface="Calibri"/>
              </a:rPr>
              <a:t>Geschäftsstelle</a:t>
            </a:r>
          </a:p>
        </p:txBody>
      </p:sp>
    </p:spTree>
    <p:extLst>
      <p:ext uri="{BB962C8B-B14F-4D97-AF65-F5344CB8AC3E}">
        <p14:creationId xmlns:p14="http://schemas.microsoft.com/office/powerpoint/2010/main" val="245061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877" y="0"/>
            <a:ext cx="7715304" cy="1357322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+mj-lt"/>
              </a:rPr>
              <a:t>Praktikumsbüro Bachelor </a:t>
            </a:r>
            <a:br>
              <a:rPr lang="de-DE" sz="3200" dirty="0">
                <a:latin typeface="+mj-lt"/>
              </a:rPr>
            </a:br>
            <a:endParaRPr lang="de-DE" sz="2000" dirty="0">
              <a:latin typeface="+mj-lt"/>
            </a:endParaRPr>
          </a:p>
        </p:txBody>
      </p:sp>
      <p:pic>
        <p:nvPicPr>
          <p:cNvPr id="6" name="Inhaltsplatzhalter 5" descr="Ein Bild, das Menschliches Gesicht, Brille, Person, Wand enthält.&#10;&#10;Automatisch generierte Beschreibung">
            <a:extLst>
              <a:ext uri="{FF2B5EF4-FFF2-40B4-BE49-F238E27FC236}">
                <a16:creationId xmlns:a16="http://schemas.microsoft.com/office/drawing/2014/main" id="{AE0A6C1B-FE72-2847-BB44-F0203C6CA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844825"/>
            <a:ext cx="2808312" cy="145640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BBE2B85-CA50-81D8-233A-0858D474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2E3429-7222-59D1-F38C-FFFB880226B7}"/>
              </a:ext>
            </a:extLst>
          </p:cNvPr>
          <p:cNvSpPr txBox="1"/>
          <p:nvPr/>
        </p:nvSpPr>
        <p:spPr>
          <a:xfrm>
            <a:off x="2293765" y="3313722"/>
            <a:ext cx="220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Monique Zeigermann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F34DEC-CE9A-23AB-05FE-3026992A2EBA}"/>
              </a:ext>
            </a:extLst>
          </p:cNvPr>
          <p:cNvSpPr txBox="1"/>
          <p:nvPr/>
        </p:nvSpPr>
        <p:spPr>
          <a:xfrm>
            <a:off x="5030069" y="1731567"/>
            <a:ext cx="5328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Zuständig für alle Praktika im 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Orientierungspraktikum (Sek I/II, </a:t>
            </a:r>
            <a:r>
              <a:rPr lang="de-DE" sz="2000" dirty="0" err="1">
                <a:solidFill>
                  <a:prstClr val="black"/>
                </a:solidFill>
                <a:latin typeface="Calibri"/>
              </a:rPr>
              <a:t>Förderpäd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.), Integriertes Eingangspraktikum (Prim/Prim Inklusion)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  <a:latin typeface="Calibri"/>
              </a:rPr>
              <a:t>Fristen beachten 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(siehe Homepage)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Bei Fragen/ Problemen/ Unklarheiten bitte telefonisch oder via Mail </a:t>
            </a:r>
            <a:r>
              <a:rPr lang="de-DE" sz="2000" u="sng" dirty="0">
                <a:solidFill>
                  <a:prstClr val="black"/>
                </a:solidFill>
                <a:latin typeface="Calibri"/>
              </a:rPr>
              <a:t>frühzeitig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melden</a:t>
            </a:r>
          </a:p>
          <a:p>
            <a:r>
              <a:rPr lang="de-DE" sz="2000" dirty="0">
                <a:solidFill>
                  <a:prstClr val="black"/>
                </a:solidFill>
                <a:latin typeface="Calibri"/>
              </a:rPr>
              <a:t>     Tel.: 0331/977-256007</a:t>
            </a:r>
          </a:p>
          <a:p>
            <a:r>
              <a:rPr lang="de-DE" sz="2000" dirty="0">
                <a:solidFill>
                  <a:prstClr val="black"/>
                </a:solidFill>
                <a:latin typeface="Calibri"/>
              </a:rPr>
              <a:t>E-Mail: </a:t>
            </a:r>
            <a:r>
              <a:rPr lang="de-DE" sz="2000" dirty="0">
                <a:solidFill>
                  <a:prstClr val="black"/>
                </a:solidFill>
                <a:latin typeface="Calibri"/>
                <a:hlinkClick r:id="rId4"/>
              </a:rPr>
              <a:t>ba-praktikum-zelb@uni-potsdam.de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DB6EBD6-FD66-445E-9E0C-4F628BCB3B5C}"/>
              </a:ext>
            </a:extLst>
          </p:cNvPr>
          <p:cNvSpPr txBox="1"/>
          <p:nvPr/>
        </p:nvSpPr>
        <p:spPr>
          <a:xfrm flipH="1">
            <a:off x="1991546" y="4941186"/>
            <a:ext cx="792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black"/>
                </a:solidFill>
                <a:latin typeface="Calibri"/>
                <a:hlinkClick r:id="rId5"/>
              </a:rPr>
              <a:t>https://www.uni-potsdam.de/de/zelb/praktika/allgemeine-informationen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endParaRPr lang="de-DE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5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F3FB-4B02-F3C8-E813-AD9DB3705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953CA-E2DF-D412-D9E9-345FBB8B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89" y="10510"/>
            <a:ext cx="612068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dirty="0">
                <a:latin typeface="+mj-lt"/>
              </a:rPr>
              <a:t>Praktikumsbüro Master /</a:t>
            </a:r>
            <a:br>
              <a:rPr lang="de-DE" sz="3200" dirty="0">
                <a:latin typeface="+mj-lt"/>
              </a:rPr>
            </a:br>
            <a:r>
              <a:rPr lang="de-DE" sz="3200" dirty="0">
                <a:latin typeface="+mj-lt"/>
              </a:rPr>
              <a:t>Referentin für schulpraktische Studien</a:t>
            </a:r>
            <a:br>
              <a:rPr lang="de-DE" sz="3200" dirty="0">
                <a:latin typeface="+mj-lt"/>
              </a:rPr>
            </a:br>
            <a:endParaRPr lang="de-DE" sz="2000" dirty="0"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B0792C-6EB0-DE4A-18B4-11582994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0" y="5661248"/>
            <a:ext cx="3144471" cy="7937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354707-414A-3273-D50A-904D6B22334D}"/>
              </a:ext>
            </a:extLst>
          </p:cNvPr>
          <p:cNvSpPr txBox="1"/>
          <p:nvPr/>
        </p:nvSpPr>
        <p:spPr>
          <a:xfrm>
            <a:off x="1805937" y="3378998"/>
            <a:ext cx="14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Anne Strobel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12E2A2-D180-0F72-8753-DE62BD0E83CF}"/>
              </a:ext>
            </a:extLst>
          </p:cNvPr>
          <p:cNvSpPr txBox="1"/>
          <p:nvPr/>
        </p:nvSpPr>
        <p:spPr>
          <a:xfrm>
            <a:off x="4859233" y="1791931"/>
            <a:ext cx="5328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Zuständig für das Schulpraktikum (Praxissemester im Master)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  <a:latin typeface="Calibri"/>
              </a:rPr>
              <a:t>Fristen beachten 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(siehe Homepage)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Bei Fragen/ Problemen/ Unklarheiten bitte telefonisch oder via Mail </a:t>
            </a:r>
            <a:r>
              <a:rPr lang="de-DE" sz="2000" u="sng" dirty="0">
                <a:solidFill>
                  <a:prstClr val="black"/>
                </a:solidFill>
                <a:latin typeface="Calibri"/>
              </a:rPr>
              <a:t>frühzeitig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melden</a:t>
            </a:r>
          </a:p>
          <a:p>
            <a:r>
              <a:rPr lang="de-DE" sz="2000" dirty="0">
                <a:solidFill>
                  <a:prstClr val="black"/>
                </a:solidFill>
                <a:latin typeface="Calibri"/>
              </a:rPr>
              <a:t>     Tel.: 0331/977-256006</a:t>
            </a:r>
          </a:p>
          <a:p>
            <a:r>
              <a:rPr lang="de-DE" sz="2000" dirty="0">
                <a:solidFill>
                  <a:prstClr val="black"/>
                </a:solidFill>
                <a:latin typeface="Calibri"/>
              </a:rPr>
              <a:t>     E-Mail: </a:t>
            </a:r>
            <a:r>
              <a:rPr lang="de-DE" sz="2000" dirty="0">
                <a:solidFill>
                  <a:prstClr val="black"/>
                </a:solidFill>
                <a:latin typeface="Calibri"/>
                <a:hlinkClick r:id="rId3"/>
              </a:rPr>
              <a:t>ma-praktikum-zelb@uni-potsdam.de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Anne Strobel">
            <a:extLst>
              <a:ext uri="{FF2B5EF4-FFF2-40B4-BE49-F238E27FC236}">
                <a16:creationId xmlns:a16="http://schemas.microsoft.com/office/drawing/2014/main" id="{31998A80-35AE-C196-BB7C-3679F37C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36" y="1791930"/>
            <a:ext cx="2934398" cy="15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B76EAD4-FCF3-77B7-CA28-0D0E517072EC}"/>
              </a:ext>
            </a:extLst>
          </p:cNvPr>
          <p:cNvSpPr txBox="1"/>
          <p:nvPr/>
        </p:nvSpPr>
        <p:spPr>
          <a:xfrm>
            <a:off x="4928446" y="4109379"/>
            <a:ext cx="5190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Weiterentwicklung der Schulpraktika 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Vernetzung in der Bildungslandschaft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Bereitstellen von zusätzlichen Ressourcen (z.B. Beratung) 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solidFill>
                  <a:prstClr val="black"/>
                </a:solidFill>
                <a:latin typeface="Calibri"/>
              </a:rPr>
              <a:t>E-Mail: </a:t>
            </a:r>
            <a:r>
              <a:rPr lang="de-DE" sz="2000" dirty="0">
                <a:solidFill>
                  <a:prstClr val="black"/>
                </a:solidFill>
                <a:latin typeface="Calibri"/>
                <a:hlinkClick r:id="rId5"/>
              </a:rPr>
              <a:t>lydia.kuettner@uni-potsdam.de</a:t>
            </a:r>
            <a:r>
              <a:rPr lang="de-DE" sz="20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2052" name="Picture 4" descr="Lydia Küttner">
            <a:extLst>
              <a:ext uri="{FF2B5EF4-FFF2-40B4-BE49-F238E27FC236}">
                <a16:creationId xmlns:a16="http://schemas.microsoft.com/office/drawing/2014/main" id="{D7CC7CEB-D623-2C21-A29B-F58CA244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11" y="4191961"/>
            <a:ext cx="2826916" cy="14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8E8C53C-2B88-664B-4327-56B7CA0CDB78}"/>
              </a:ext>
            </a:extLst>
          </p:cNvPr>
          <p:cNvSpPr txBox="1"/>
          <p:nvPr/>
        </p:nvSpPr>
        <p:spPr>
          <a:xfrm>
            <a:off x="1793311" y="57323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Lydia Küttner</a:t>
            </a:r>
          </a:p>
        </p:txBody>
      </p:sp>
    </p:spTree>
    <p:extLst>
      <p:ext uri="{BB962C8B-B14F-4D97-AF65-F5344CB8AC3E}">
        <p14:creationId xmlns:p14="http://schemas.microsoft.com/office/powerpoint/2010/main" val="167981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47728" y="-99392"/>
            <a:ext cx="7715304" cy="1357322"/>
          </a:xfrm>
        </p:spPr>
        <p:txBody>
          <a:bodyPr/>
          <a:lstStyle/>
          <a:p>
            <a:pPr algn="ctr"/>
            <a:r>
              <a:rPr lang="de-DE" dirty="0"/>
              <a:t>Integriertes Eingangspraktikum 15.11.2023 - 31.04.2024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2090" y="1988840"/>
            <a:ext cx="8640960" cy="2736304"/>
          </a:xfrm>
        </p:spPr>
        <p:txBody>
          <a:bodyPr>
            <a:normAutofit fontScale="85000" lnSpcReduction="10000"/>
          </a:bodyPr>
          <a:lstStyle/>
          <a:p>
            <a:r>
              <a:rPr lang="de-DE" u="sng" dirty="0"/>
              <a:t>Voraussetzungen:</a:t>
            </a:r>
          </a:p>
          <a:p>
            <a:pPr marL="0" indent="0"/>
            <a:endParaRPr lang="de-DE" u="sng" dirty="0"/>
          </a:p>
          <a:p>
            <a:pPr marL="0" indent="0"/>
            <a:r>
              <a:rPr lang="de-DE" dirty="0"/>
              <a:t>Das erweitere Führungszeugnis liegt vor?</a:t>
            </a:r>
          </a:p>
          <a:p>
            <a:pPr marL="0" indent="0"/>
            <a:r>
              <a:rPr lang="de-DE" dirty="0"/>
              <a:t>    Anmeldung in PULS (ab 01.10.24)</a:t>
            </a:r>
          </a:p>
          <a:p>
            <a:r>
              <a:rPr lang="de-DE" dirty="0"/>
              <a:t>	Zulassung in PULS (10.10.24)	</a:t>
            </a:r>
          </a:p>
          <a:p>
            <a:r>
              <a:rPr lang="de-DE" dirty="0"/>
              <a:t>   Anmeldung in Matorix (</a:t>
            </a:r>
            <a:r>
              <a:rPr lang="de-DE" b="1" dirty="0"/>
              <a:t>11.10. bis 16.10.2024)</a:t>
            </a:r>
            <a:endParaRPr lang="de-DE" dirty="0"/>
          </a:p>
          <a:p>
            <a:r>
              <a:rPr lang="de-DE" dirty="0">
                <a:hlinkClick r:id="rId2"/>
              </a:rPr>
              <a:t>    https://zelb-uni-potsdam.matorixmatch.de/</a:t>
            </a:r>
            <a:r>
              <a:rPr lang="de-DE" dirty="0"/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 Praktikumsplatzvergabe erfolgt </a:t>
            </a:r>
            <a:r>
              <a:rPr lang="de-DE" u="sng" dirty="0">
                <a:sym typeface="Wingdings" panose="05000000000000000000" pitchFamily="2" charset="2"/>
              </a:rPr>
              <a:t>ausschließlich</a:t>
            </a:r>
            <a:r>
              <a:rPr lang="de-DE" dirty="0">
                <a:sym typeface="Wingdings" panose="05000000000000000000" pitchFamily="2" charset="2"/>
              </a:rPr>
              <a:t> über diese Plattform!*</a:t>
            </a:r>
            <a:endParaRPr lang="de-DE" dirty="0"/>
          </a:p>
          <a:p>
            <a:r>
              <a:rPr lang="de-DE" dirty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42090" y="5661248"/>
            <a:ext cx="780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latin typeface="Calibri"/>
              </a:rPr>
              <a:t>*    Wenn </a:t>
            </a:r>
            <a:r>
              <a:rPr lang="de-DE" b="1" dirty="0">
                <a:solidFill>
                  <a:srgbClr val="00B050"/>
                </a:solidFill>
                <a:latin typeface="Calibri"/>
              </a:rPr>
              <a:t>Berlin</a:t>
            </a:r>
            <a:r>
              <a:rPr lang="de-DE" dirty="0">
                <a:solidFill>
                  <a:srgbClr val="00B050"/>
                </a:solidFill>
                <a:latin typeface="Calibri"/>
              </a:rPr>
              <a:t> Ihr Wohnsitz ist </a:t>
            </a:r>
            <a:r>
              <a:rPr lang="de-DE" dirty="0">
                <a:solidFill>
                  <a:srgbClr val="00B05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00B050"/>
                </a:solidFill>
                <a:latin typeface="Calibri"/>
              </a:rPr>
              <a:t>bitte in Kontakt zum Praktikumsbüro treten!</a:t>
            </a:r>
          </a:p>
        </p:txBody>
      </p:sp>
      <p:sp>
        <p:nvSpPr>
          <p:cNvPr id="5" name="Pfeil nach rechts 4"/>
          <p:cNvSpPr/>
          <p:nvPr/>
        </p:nvSpPr>
        <p:spPr>
          <a:xfrm>
            <a:off x="1847528" y="2852936"/>
            <a:ext cx="216024" cy="216024"/>
          </a:xfrm>
          <a:prstGeom prst="rightArrow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1847528" y="3140968"/>
            <a:ext cx="216024" cy="216024"/>
          </a:xfrm>
          <a:prstGeom prst="rightArrow">
            <a:avLst/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1847528" y="3444915"/>
            <a:ext cx="224408" cy="224408"/>
          </a:xfrm>
          <a:prstGeom prst="rightArrow">
            <a:avLst>
              <a:gd name="adj1" fmla="val 50000"/>
              <a:gd name="adj2" fmla="val 58292"/>
            </a:avLst>
          </a:prstGeom>
          <a:solidFill>
            <a:srgbClr val="00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50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84" y="-23572"/>
            <a:ext cx="6558746" cy="1357322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+mj-lt"/>
              </a:rPr>
              <a:t>Orientierungspraktikum</a:t>
            </a:r>
            <a:br>
              <a:rPr lang="de-DE" sz="3200" dirty="0">
                <a:latin typeface="+mj-lt"/>
              </a:rPr>
            </a:br>
            <a:r>
              <a:rPr lang="de-DE" sz="2200" dirty="0">
                <a:latin typeface="+mj-lt"/>
              </a:rPr>
              <a:t>24.02.-07.03.2025</a:t>
            </a:r>
            <a:br>
              <a:rPr lang="de-DE" sz="2200" dirty="0">
                <a:latin typeface="+mj-lt"/>
              </a:rPr>
            </a:br>
            <a:r>
              <a:rPr lang="de-DE" sz="2200" dirty="0">
                <a:latin typeface="+mj-lt"/>
              </a:rPr>
              <a:t>15.09.-26.09.2025</a:t>
            </a:r>
            <a:endParaRPr lang="de-DE" sz="320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35560" y="1738718"/>
            <a:ext cx="8208912" cy="3528392"/>
          </a:xfrm>
        </p:spPr>
        <p:txBody>
          <a:bodyPr>
            <a:normAutofit/>
          </a:bodyPr>
          <a:lstStyle/>
          <a:p>
            <a:r>
              <a:rPr lang="de-DE" sz="2400" dirty="0"/>
              <a:t>Voraussetzung:</a:t>
            </a:r>
          </a:p>
          <a:p>
            <a:pPr marL="0" indent="0"/>
            <a:r>
              <a:rPr lang="de-DE" sz="2400" dirty="0"/>
              <a:t>- das erweiterte Führungszeugnis liegt vor</a:t>
            </a:r>
          </a:p>
          <a:p>
            <a:r>
              <a:rPr lang="de-DE" sz="2400" dirty="0"/>
              <a:t>- Zulassung in PULS	</a:t>
            </a:r>
          </a:p>
          <a:p>
            <a:pPr>
              <a:buFontTx/>
              <a:buChar char="-"/>
            </a:pPr>
            <a:r>
              <a:rPr lang="de-DE" sz="2400" dirty="0"/>
              <a:t>Masernnachweis (der Schule vorzulegen)</a:t>
            </a:r>
          </a:p>
          <a:p>
            <a:pPr>
              <a:buFontTx/>
              <a:buChar char="-"/>
            </a:pPr>
            <a:r>
              <a:rPr lang="de-DE" sz="2400" dirty="0"/>
              <a:t>i.d.R. im 2. Semester (Bachelor)</a:t>
            </a:r>
            <a:r>
              <a:rPr lang="de-DE" dirty="0"/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553174-9CAA-BF49-95C0-B8F3D416C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0" y="5672078"/>
            <a:ext cx="3144471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0886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1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Larissa-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1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Eglamour template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E7EAEC"/>
      </a:lt2>
      <a:accent1>
        <a:srgbClr val="6ED87E"/>
      </a:accent1>
      <a:accent2>
        <a:srgbClr val="18C7B2"/>
      </a:accent2>
      <a:accent3>
        <a:srgbClr val="33ADEB"/>
      </a:accent3>
      <a:accent4>
        <a:srgbClr val="DF77D2"/>
      </a:accent4>
      <a:accent5>
        <a:srgbClr val="A143B3"/>
      </a:accent5>
      <a:accent6>
        <a:srgbClr val="FFB300"/>
      </a:accent6>
      <a:hlink>
        <a:srgbClr val="4A86E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1699</Words>
  <Application>Microsoft Office PowerPoint</Application>
  <PresentationFormat>Breitbild</PresentationFormat>
  <Paragraphs>350</Paragraphs>
  <Slides>47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47</vt:i4>
      </vt:variant>
    </vt:vector>
  </HeadingPairs>
  <TitlesOfParts>
    <vt:vector size="55" baseType="lpstr">
      <vt:lpstr>Arial</vt:lpstr>
      <vt:lpstr>Calibri</vt:lpstr>
      <vt:lpstr>Lato</vt:lpstr>
      <vt:lpstr>Times</vt:lpstr>
      <vt:lpstr>Verdana</vt:lpstr>
      <vt:lpstr>Larissa-Design1</vt:lpstr>
      <vt:lpstr>1_Larissa-Design1</vt:lpstr>
      <vt:lpstr>Eglamour template</vt:lpstr>
      <vt:lpstr>PowerPoint-Präsentation</vt:lpstr>
      <vt:lpstr>PowerPoint-Präsentation</vt:lpstr>
      <vt:lpstr>Einführungsveranstaltung Lehramtsbezogene Bachelorstudiengänge WS 2024/2025</vt:lpstr>
      <vt:lpstr>PowerPoint-Präsentation</vt:lpstr>
      <vt:lpstr>PowerPoint-Präsentation</vt:lpstr>
      <vt:lpstr>Praktikumsbüro Bachelor  </vt:lpstr>
      <vt:lpstr>Praktikumsbüro Master / Referentin für schulpraktische Studien </vt:lpstr>
      <vt:lpstr>Integriertes Eingangspraktikum 15.11.2023 - 31.04.2024</vt:lpstr>
      <vt:lpstr>Orientierungspraktikum 24.02.-07.03.2025 15.09.-26.09.2025</vt:lpstr>
      <vt:lpstr>WICHTIGES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Fachschaftsrat Inklusion</vt:lpstr>
      <vt:lpstr>PowerPoint-Präsentation</vt:lpstr>
      <vt:lpstr>PowerPoint-Präsentation</vt:lpstr>
      <vt:lpstr>PowerPoint-Präsentation</vt:lpstr>
      <vt:lpstr>Was macht der FSR?</vt:lpstr>
      <vt:lpstr>Kommissionen</vt:lpstr>
      <vt:lpstr>Stundenplanbau, Puls &amp; Co.</vt:lpstr>
      <vt:lpstr>PowerPoint-Präsentation</vt:lpstr>
      <vt:lpstr>Wenn ihr Fragen habt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faust</dc:creator>
  <cp:lastModifiedBy>Svenja Bergmeier</cp:lastModifiedBy>
  <cp:revision>550</cp:revision>
  <cp:lastPrinted>2022-10-03T14:08:34Z</cp:lastPrinted>
  <dcterms:created xsi:type="dcterms:W3CDTF">2014-03-17T13:14:48Z</dcterms:created>
  <dcterms:modified xsi:type="dcterms:W3CDTF">2024-10-02T12:29:33Z</dcterms:modified>
</cp:coreProperties>
</file>